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39" r:id="rId1"/>
  </p:sldMasterIdLst>
  <p:sldIdLst>
    <p:sldId id="259" r:id="rId2"/>
  </p:sldIdLst>
  <p:sldSz cx="6858000" cy="12192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FF99CC"/>
    <a:srgbClr val="FF66CC"/>
    <a:srgbClr val="99FFCC"/>
    <a:srgbClr val="FFCC66"/>
    <a:srgbClr val="FF9933"/>
    <a:srgbClr val="FF9966"/>
    <a:srgbClr val="FFCCCC"/>
    <a:srgbClr val="E81C21"/>
    <a:srgbClr val="FD03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3" d="100"/>
          <a:sy n="73" d="100"/>
        </p:scale>
        <p:origin x="1626" y="-4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7" name="Picture 6" descr="S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12192000"/>
          </a:xfrm>
          <a:prstGeom prst="rect">
            <a:avLst/>
          </a:prstGeom>
        </p:spPr>
      </p:pic>
      <p:sp>
        <p:nvSpPr>
          <p:cNvPr id="2" name="Title 1"/>
          <p:cNvSpPr>
            <a:spLocks noGrp="1"/>
          </p:cNvSpPr>
          <p:nvPr>
            <p:ph type="ctrTitle"/>
          </p:nvPr>
        </p:nvSpPr>
        <p:spPr>
          <a:xfrm>
            <a:off x="1441450" y="3221091"/>
            <a:ext cx="3981650" cy="2694281"/>
          </a:xfrm>
        </p:spPr>
        <p:txBody>
          <a:bodyPr anchor="b">
            <a:noAutofit/>
          </a:bodyPr>
          <a:lstStyle>
            <a:lvl1pPr algn="ctr">
              <a:defRPr sz="3600">
                <a:effectLst/>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441450" y="6397027"/>
            <a:ext cx="3981650" cy="2449157"/>
          </a:xfrm>
        </p:spPr>
        <p:txBody>
          <a:bodyPr anchor="t">
            <a:normAutofit/>
          </a:bodyPr>
          <a:lstStyle>
            <a:lvl1pPr marL="0" indent="0" algn="ctr">
              <a:buNone/>
              <a:defRPr sz="1500">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ja-JP" altLang="en-US"/>
              <a:t>マスター サブタイトルの書式設定</a:t>
            </a:r>
            <a:endParaRPr lang="en-US" dirty="0"/>
          </a:p>
        </p:txBody>
      </p:sp>
      <p:sp>
        <p:nvSpPr>
          <p:cNvPr id="4" name="Date Placeholder 3"/>
          <p:cNvSpPr>
            <a:spLocks noGrp="1"/>
          </p:cNvSpPr>
          <p:nvPr>
            <p:ph type="dt" sz="half" idx="10"/>
          </p:nvPr>
        </p:nvSpPr>
        <p:spPr>
          <a:xfrm>
            <a:off x="4549063" y="8985959"/>
            <a:ext cx="504957" cy="496711"/>
          </a:xfrm>
        </p:spPr>
        <p:txBody>
          <a:bodyPr/>
          <a:lstStyle/>
          <a:p>
            <a:fld id="{71D8D6C9-106D-4C01-87AC-C2641FB19C73}" type="datetimeFigureOut">
              <a:rPr kumimoji="1" lang="ja-JP" altLang="en-US" smtClean="0"/>
              <a:t>2026/9/1</a:t>
            </a:fld>
            <a:endParaRPr kumimoji="1" lang="ja-JP" altLang="en-US"/>
          </a:p>
        </p:txBody>
      </p:sp>
      <p:sp>
        <p:nvSpPr>
          <p:cNvPr id="5" name="Footer Placeholder 4"/>
          <p:cNvSpPr>
            <a:spLocks noGrp="1"/>
          </p:cNvSpPr>
          <p:nvPr>
            <p:ph type="ftr" sz="quarter" idx="11"/>
          </p:nvPr>
        </p:nvSpPr>
        <p:spPr>
          <a:xfrm>
            <a:off x="1441451" y="8985959"/>
            <a:ext cx="3048645" cy="496711"/>
          </a:xfrm>
        </p:spPr>
        <p:txBody>
          <a:bodyPr/>
          <a:lstStyle/>
          <a:p>
            <a:endParaRPr kumimoji="1" lang="ja-JP" altLang="en-US"/>
          </a:p>
        </p:txBody>
      </p:sp>
      <p:sp>
        <p:nvSpPr>
          <p:cNvPr id="6" name="Slide Number Placeholder 5"/>
          <p:cNvSpPr>
            <a:spLocks noGrp="1"/>
          </p:cNvSpPr>
          <p:nvPr>
            <p:ph type="sldNum" sz="quarter" idx="12"/>
          </p:nvPr>
        </p:nvSpPr>
        <p:spPr>
          <a:xfrm>
            <a:off x="5112988" y="8985959"/>
            <a:ext cx="310112" cy="496711"/>
          </a:xfrm>
        </p:spPr>
        <p:txBody>
          <a:bodyPr/>
          <a:lstStyle/>
          <a:p>
            <a:fld id="{277BE21F-9822-4150-9BDC-A68BB118F863}" type="slidenum">
              <a:rPr kumimoji="1" lang="ja-JP" altLang="en-US" smtClean="0"/>
              <a:t>‹#›</a:t>
            </a:fld>
            <a:endParaRPr kumimoji="1" lang="ja-JP" altLang="en-US"/>
          </a:p>
        </p:txBody>
      </p:sp>
      <p:cxnSp>
        <p:nvCxnSpPr>
          <p:cNvPr id="15" name="Straight Connector 14"/>
          <p:cNvCxnSpPr/>
          <p:nvPr/>
        </p:nvCxnSpPr>
        <p:spPr>
          <a:xfrm>
            <a:off x="1514869" y="6171252"/>
            <a:ext cx="3834812"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62018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タイトルとコンテンツ">
    <p:spTree>
      <p:nvGrpSpPr>
        <p:cNvPr id="1" name=""/>
        <p:cNvGrpSpPr/>
        <p:nvPr/>
      </p:nvGrpSpPr>
      <p:grpSpPr>
        <a:xfrm>
          <a:off x="0" y="0"/>
          <a:ext cx="0" cy="0"/>
          <a:chOff x="0" y="0"/>
          <a:chExt cx="0" cy="0"/>
        </a:xfrm>
      </p:grpSpPr>
      <p:cxnSp>
        <p:nvCxnSpPr>
          <p:cNvPr id="7" name="Straight Connector 6"/>
          <p:cNvCxnSpPr/>
          <p:nvPr/>
        </p:nvCxnSpPr>
        <p:spPr>
          <a:xfrm>
            <a:off x="958850" y="4186080"/>
            <a:ext cx="4946650"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1D8D6C9-106D-4C01-87AC-C2641FB19C73}" type="datetimeFigureOut">
              <a:rPr kumimoji="1" lang="ja-JP" altLang="en-US" smtClean="0"/>
              <a:t>2026/9/1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77BE21F-9822-4150-9BDC-A68BB118F863}" type="slidenum">
              <a:rPr kumimoji="1" lang="ja-JP" altLang="en-US" smtClean="0"/>
              <a:t>‹#›</a:t>
            </a:fld>
            <a:endParaRPr kumimoji="1" lang="ja-JP" altLang="en-US"/>
          </a:p>
        </p:txBody>
      </p:sp>
    </p:spTree>
    <p:extLst>
      <p:ext uri="{BB962C8B-B14F-4D97-AF65-F5344CB8AC3E}">
        <p14:creationId xmlns:p14="http://schemas.microsoft.com/office/powerpoint/2010/main" val="3193859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958849" y="2918068"/>
            <a:ext cx="4946651" cy="3240025"/>
          </a:xfrm>
        </p:spPr>
        <p:txBody>
          <a:bodyPr anchor="b">
            <a:normAutofit/>
          </a:bodyPr>
          <a:lstStyle>
            <a:lvl1pPr algn="ctr">
              <a:defRPr sz="30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958849" y="6639750"/>
            <a:ext cx="4946651" cy="1937804"/>
          </a:xfrm>
        </p:spPr>
        <p:txBody>
          <a:bodyPr anchor="t">
            <a:normAutofit/>
          </a:bodyPr>
          <a:lstStyle>
            <a:lvl1pPr marL="0" indent="0" algn="ctr">
              <a:buNone/>
              <a:defRPr sz="18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1D8D6C9-106D-4C01-87AC-C2641FB19C73}" type="datetimeFigureOut">
              <a:rPr kumimoji="1" lang="ja-JP" altLang="en-US" smtClean="0"/>
              <a:t>2026/9/1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77BE21F-9822-4150-9BDC-A68BB118F863}" type="slidenum">
              <a:rPr kumimoji="1" lang="ja-JP" altLang="en-US" smtClean="0"/>
              <a:t>‹#›</a:t>
            </a:fld>
            <a:endParaRPr kumimoji="1" lang="ja-JP" altLang="en-US"/>
          </a:p>
        </p:txBody>
      </p:sp>
      <p:cxnSp>
        <p:nvCxnSpPr>
          <p:cNvPr id="31" name="Straight Connector 30"/>
          <p:cNvCxnSpPr/>
          <p:nvPr/>
        </p:nvCxnSpPr>
        <p:spPr>
          <a:xfrm>
            <a:off x="958850" y="6398919"/>
            <a:ext cx="494665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60457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2 つのコンテンツ">
    <p:spTree>
      <p:nvGrpSpPr>
        <p:cNvPr id="1" name=""/>
        <p:cNvGrpSpPr/>
        <p:nvPr/>
      </p:nvGrpSpPr>
      <p:grpSpPr>
        <a:xfrm>
          <a:off x="0" y="0"/>
          <a:ext cx="0" cy="0"/>
          <a:chOff x="0" y="0"/>
          <a:chExt cx="0" cy="0"/>
        </a:xfrm>
      </p:grpSpPr>
      <p:cxnSp>
        <p:nvCxnSpPr>
          <p:cNvPr id="8" name="Straight Connector 7"/>
          <p:cNvCxnSpPr/>
          <p:nvPr/>
        </p:nvCxnSpPr>
        <p:spPr>
          <a:xfrm>
            <a:off x="958849" y="4188907"/>
            <a:ext cx="4946651"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4682" y="4421632"/>
            <a:ext cx="2503170" cy="6128512"/>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83864" y="4421632"/>
            <a:ext cx="2503170" cy="6128512"/>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1D8D6C9-106D-4C01-87AC-C2641FB19C73}" type="datetimeFigureOut">
              <a:rPr kumimoji="1" lang="ja-JP" altLang="en-US" smtClean="0"/>
              <a:t>2026/9/1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77BE21F-9822-4150-9BDC-A68BB118F863}" type="slidenum">
              <a:rPr kumimoji="1" lang="ja-JP" altLang="en-US" smtClean="0"/>
              <a:t>‹#›</a:t>
            </a:fld>
            <a:endParaRPr kumimoji="1" lang="ja-JP" altLang="en-US"/>
          </a:p>
        </p:txBody>
      </p:sp>
    </p:spTree>
    <p:extLst>
      <p:ext uri="{BB962C8B-B14F-4D97-AF65-F5344CB8AC3E}">
        <p14:creationId xmlns:p14="http://schemas.microsoft.com/office/powerpoint/2010/main" val="471615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82651" y="4726281"/>
            <a:ext cx="2503170" cy="1024466"/>
          </a:xfrm>
        </p:spPr>
        <p:txBody>
          <a:bodyPr anchor="b">
            <a:noAutofit/>
          </a:bodyPr>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882651" y="5765799"/>
            <a:ext cx="2503170" cy="4811776"/>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81374" y="4726281"/>
            <a:ext cx="2503170" cy="1024466"/>
          </a:xfrm>
        </p:spPr>
        <p:txBody>
          <a:bodyPr anchor="b">
            <a:noAutofit/>
          </a:bodyPr>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81374" y="5765799"/>
            <a:ext cx="2503170" cy="4811776"/>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1D8D6C9-106D-4C01-87AC-C2641FB19C73}" type="datetimeFigureOut">
              <a:rPr kumimoji="1" lang="ja-JP" altLang="en-US" smtClean="0"/>
              <a:t>2026/9/1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77BE21F-9822-4150-9BDC-A68BB118F863}" type="slidenum">
              <a:rPr kumimoji="1" lang="ja-JP" altLang="en-US" smtClean="0"/>
              <a:t>‹#›</a:t>
            </a:fld>
            <a:endParaRPr kumimoji="1" lang="ja-JP" altLang="en-US"/>
          </a:p>
        </p:txBody>
      </p:sp>
      <p:cxnSp>
        <p:nvCxnSpPr>
          <p:cNvPr id="41" name="Straight Connector 40"/>
          <p:cNvCxnSpPr/>
          <p:nvPr/>
        </p:nvCxnSpPr>
        <p:spPr>
          <a:xfrm>
            <a:off x="958849" y="4186080"/>
            <a:ext cx="494665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37967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882649" y="1627267"/>
            <a:ext cx="5099051" cy="2317986"/>
          </a:xfrm>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71D8D6C9-106D-4C01-87AC-C2641FB19C73}" type="datetimeFigureOut">
              <a:rPr kumimoji="1" lang="ja-JP" altLang="en-US" smtClean="0"/>
              <a:t>2026/9/1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77BE21F-9822-4150-9BDC-A68BB118F863}" type="slidenum">
              <a:rPr kumimoji="1" lang="ja-JP" altLang="en-US" smtClean="0"/>
              <a:t>‹#›</a:t>
            </a:fld>
            <a:endParaRPr kumimoji="1" lang="ja-JP" altLang="en-US"/>
          </a:p>
        </p:txBody>
      </p:sp>
      <p:cxnSp>
        <p:nvCxnSpPr>
          <p:cNvPr id="14" name="Straight Connector 13"/>
          <p:cNvCxnSpPr/>
          <p:nvPr/>
        </p:nvCxnSpPr>
        <p:spPr>
          <a:xfrm>
            <a:off x="958849" y="4186080"/>
            <a:ext cx="494665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028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D8D6C9-106D-4C01-87AC-C2641FB19C73}" type="datetimeFigureOut">
              <a:rPr kumimoji="1" lang="ja-JP" altLang="en-US" smtClean="0"/>
              <a:t>2026/9/1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77BE21F-9822-4150-9BDC-A68BB118F863}" type="slidenum">
              <a:rPr kumimoji="1" lang="ja-JP" altLang="en-US" smtClean="0"/>
              <a:t>‹#›</a:t>
            </a:fld>
            <a:endParaRPr kumimoji="1" lang="ja-JP" altLang="en-US"/>
          </a:p>
        </p:txBody>
      </p:sp>
    </p:spTree>
    <p:extLst>
      <p:ext uri="{BB962C8B-B14F-4D97-AF65-F5344CB8AC3E}">
        <p14:creationId xmlns:p14="http://schemas.microsoft.com/office/powerpoint/2010/main" val="3187658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2648" y="2468505"/>
            <a:ext cx="1902599" cy="2438400"/>
          </a:xfrm>
        </p:spPr>
        <p:txBody>
          <a:bodyPr anchor="b">
            <a:normAutofit/>
          </a:bodyPr>
          <a:lstStyle>
            <a:lvl1pPr algn="ctr">
              <a:defRPr sz="1800" b="0"/>
            </a:lvl1pPr>
          </a:lstStyle>
          <a:p>
            <a:r>
              <a:rPr lang="ja-JP" altLang="en-US"/>
              <a:t>マスター タイトルの書式設定</a:t>
            </a:r>
            <a:endParaRPr lang="en-US" dirty="0"/>
          </a:p>
        </p:txBody>
      </p:sp>
      <p:sp>
        <p:nvSpPr>
          <p:cNvPr id="3" name="Content Placeholder 2"/>
          <p:cNvSpPr>
            <a:spLocks noGrp="1"/>
          </p:cNvSpPr>
          <p:nvPr>
            <p:ph idx="1"/>
          </p:nvPr>
        </p:nvSpPr>
        <p:spPr>
          <a:xfrm>
            <a:off x="3090047" y="1746014"/>
            <a:ext cx="2891654" cy="8699973"/>
          </a:xfrm>
        </p:spPr>
        <p:txBody>
          <a:bodyPr anchor="ct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2648" y="5388560"/>
            <a:ext cx="1902599" cy="4334940"/>
          </a:xfrm>
        </p:spPr>
        <p:txBody>
          <a:bodyPr anchor="t">
            <a:normAutofit/>
          </a:bodyPr>
          <a:lstStyle>
            <a:lvl1pPr marL="0" indent="0" algn="ctr">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1D8D6C9-106D-4C01-87AC-C2641FB19C73}" type="datetimeFigureOut">
              <a:rPr kumimoji="1" lang="ja-JP" altLang="en-US" smtClean="0"/>
              <a:t>2026/9/1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77BE21F-9822-4150-9BDC-A68BB118F863}" type="slidenum">
              <a:rPr kumimoji="1" lang="ja-JP" altLang="en-US" smtClean="0"/>
              <a:t>‹#›</a:t>
            </a:fld>
            <a:endParaRPr kumimoji="1" lang="ja-JP" altLang="en-US"/>
          </a:p>
        </p:txBody>
      </p:sp>
      <p:cxnSp>
        <p:nvCxnSpPr>
          <p:cNvPr id="16" name="Straight Connector 15"/>
          <p:cNvCxnSpPr/>
          <p:nvPr/>
        </p:nvCxnSpPr>
        <p:spPr>
          <a:xfrm>
            <a:off x="958849" y="5177836"/>
            <a:ext cx="1750196"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52788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2649" y="3349035"/>
            <a:ext cx="2724152" cy="2438400"/>
          </a:xfrm>
        </p:spPr>
        <p:txBody>
          <a:bodyPr anchor="b">
            <a:normAutofit/>
          </a:bodyPr>
          <a:lstStyle>
            <a:lvl1pPr algn="ctr">
              <a:defRPr sz="1800" b="0"/>
            </a:lvl1pPr>
          </a:lstStyle>
          <a:p>
            <a:r>
              <a:rPr lang="ja-JP" altLang="en-US"/>
              <a:t>マスター タイトルの書式設定</a:t>
            </a:r>
            <a:endParaRPr lang="en-US" dirty="0"/>
          </a:p>
        </p:txBody>
      </p:sp>
      <p:sp>
        <p:nvSpPr>
          <p:cNvPr id="17" name="Picture Placeholder 2"/>
          <p:cNvSpPr>
            <a:spLocks noGrp="1" noChangeAspect="1"/>
          </p:cNvSpPr>
          <p:nvPr>
            <p:ph type="pic" idx="1"/>
          </p:nvPr>
        </p:nvSpPr>
        <p:spPr>
          <a:xfrm>
            <a:off x="3887302" y="1836325"/>
            <a:ext cx="2197097" cy="8519353"/>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82649" y="5787435"/>
            <a:ext cx="2724151" cy="3251200"/>
          </a:xfrm>
        </p:spPr>
        <p:txBody>
          <a:bodyPr anchor="t">
            <a:normAutofit/>
          </a:bodyPr>
          <a:lstStyle>
            <a:lvl1pPr marL="0" indent="0" algn="ctr">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1D8D6C9-106D-4C01-87AC-C2641FB19C73}" type="datetimeFigureOut">
              <a:rPr kumimoji="1" lang="ja-JP" altLang="en-US" smtClean="0"/>
              <a:t>2026/9/1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77BE21F-9822-4150-9BDC-A68BB118F863}" type="slidenum">
              <a:rPr kumimoji="1" lang="ja-JP" altLang="en-US" smtClean="0"/>
              <a:t>‹#›</a:t>
            </a:fld>
            <a:endParaRPr kumimoji="1" lang="ja-JP" altLang="en-US"/>
          </a:p>
        </p:txBody>
      </p:sp>
    </p:spTree>
    <p:extLst>
      <p:ext uri="{BB962C8B-B14F-4D97-AF65-F5344CB8AC3E}">
        <p14:creationId xmlns:p14="http://schemas.microsoft.com/office/powerpoint/2010/main" val="454162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パノラマ写真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882649" y="8560738"/>
            <a:ext cx="5099051" cy="1007534"/>
          </a:xfrm>
        </p:spPr>
        <p:txBody>
          <a:bodyPr anchor="b">
            <a:normAutofit/>
          </a:bodyPr>
          <a:lstStyle>
            <a:lvl1pPr algn="ctr">
              <a:defRPr sz="18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769695" y="1836326"/>
            <a:ext cx="5318612" cy="597558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82649" y="9568272"/>
            <a:ext cx="5099051" cy="877710"/>
          </a:xfrm>
        </p:spPr>
        <p:txBody>
          <a:bodyPr anchor="t">
            <a:normAutofit/>
          </a:bodyPr>
          <a:lstStyle>
            <a:lvl1pPr marL="0" indent="0" algn="ctr">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1D8D6C9-106D-4C01-87AC-C2641FB19C73}" type="datetimeFigureOut">
              <a:rPr kumimoji="1" lang="ja-JP" altLang="en-US" smtClean="0"/>
              <a:t>2026/9/1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77BE21F-9822-4150-9BDC-A68BB118F863}" type="slidenum">
              <a:rPr kumimoji="1" lang="ja-JP" altLang="en-US" smtClean="0"/>
              <a:t>‹#›</a:t>
            </a:fld>
            <a:endParaRPr kumimoji="1" lang="ja-JP" altLang="en-US"/>
          </a:p>
        </p:txBody>
      </p:sp>
    </p:spTree>
    <p:extLst>
      <p:ext uri="{BB962C8B-B14F-4D97-AF65-F5344CB8AC3E}">
        <p14:creationId xmlns:p14="http://schemas.microsoft.com/office/powerpoint/2010/main" val="14528560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882649" y="1612219"/>
            <a:ext cx="5099051" cy="5507307"/>
          </a:xfrm>
        </p:spPr>
        <p:txBody>
          <a:bodyPr anchor="ctr">
            <a:normAutofit/>
          </a:bodyPr>
          <a:lstStyle>
            <a:lvl1pPr algn="ctr">
              <a:defRPr sz="24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82649" y="7601184"/>
            <a:ext cx="5099052" cy="2844804"/>
          </a:xfrm>
        </p:spPr>
        <p:txBody>
          <a:bodyPr anchor="ctr">
            <a:normAutofit/>
          </a:bodyPr>
          <a:lstStyle>
            <a:lvl1pPr marL="0" indent="0" algn="ct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1D8D6C9-106D-4C01-87AC-C2641FB19C73}" type="datetimeFigureOut">
              <a:rPr kumimoji="1" lang="ja-JP" altLang="en-US" smtClean="0"/>
              <a:t>2026/9/1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77BE21F-9822-4150-9BDC-A68BB118F863}" type="slidenum">
              <a:rPr kumimoji="1" lang="ja-JP" altLang="en-US" smtClean="0"/>
              <a:t>‹#›</a:t>
            </a:fld>
            <a:endParaRPr kumimoji="1" lang="ja-JP" altLang="en-US"/>
          </a:p>
        </p:txBody>
      </p:sp>
      <p:cxnSp>
        <p:nvCxnSpPr>
          <p:cNvPr id="15" name="Straight Connector 14"/>
          <p:cNvCxnSpPr/>
          <p:nvPr/>
        </p:nvCxnSpPr>
        <p:spPr>
          <a:xfrm>
            <a:off x="958849" y="7360354"/>
            <a:ext cx="4954819"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94183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1000750" y="1746012"/>
            <a:ext cx="4800188" cy="4214521"/>
          </a:xfrm>
        </p:spPr>
        <p:txBody>
          <a:bodyPr anchor="ctr">
            <a:normAutofit/>
          </a:bodyPr>
          <a:lstStyle>
            <a:lvl1pPr algn="ctr">
              <a:defRPr sz="2400" b="0" cap="none">
                <a:solidFill>
                  <a:schemeClr val="tx1"/>
                </a:solidFill>
              </a:defRPr>
            </a:lvl1pPr>
          </a:lstStyle>
          <a:p>
            <a:r>
              <a:rPr lang="ja-JP" altLang="en-US"/>
              <a:t>マスター タイトルの書式設定</a:t>
            </a:r>
            <a:endParaRPr lang="en-US" dirty="0"/>
          </a:p>
        </p:txBody>
      </p:sp>
      <p:sp>
        <p:nvSpPr>
          <p:cNvPr id="10" name="Text Placeholder 9"/>
          <p:cNvSpPr>
            <a:spLocks noGrp="1"/>
          </p:cNvSpPr>
          <p:nvPr>
            <p:ph type="body" sz="quarter" idx="13"/>
          </p:nvPr>
        </p:nvSpPr>
        <p:spPr>
          <a:xfrm>
            <a:off x="1200150" y="5960532"/>
            <a:ext cx="4419599" cy="1158992"/>
          </a:xfrm>
        </p:spPr>
        <p:txBody>
          <a:bodyPr anchor="ctr">
            <a:normAutofit/>
          </a:bodyPr>
          <a:lstStyle>
            <a:lvl1pPr marL="0" indent="0" algn="r">
              <a:buFontTx/>
              <a:buNone/>
              <a:defRPr sz="1350"/>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882647" y="7721601"/>
            <a:ext cx="5099054" cy="2724386"/>
          </a:xfrm>
        </p:spPr>
        <p:txBody>
          <a:bodyPr anchor="ctr">
            <a:normAutofit/>
          </a:bodyPr>
          <a:lstStyle>
            <a:lvl1pPr marL="0" indent="0" algn="ct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1D8D6C9-106D-4C01-87AC-C2641FB19C73}" type="datetimeFigureOut">
              <a:rPr kumimoji="1" lang="ja-JP" altLang="en-US" smtClean="0"/>
              <a:t>2026/9/1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77BE21F-9822-4150-9BDC-A68BB118F863}" type="slidenum">
              <a:rPr kumimoji="1" lang="ja-JP" altLang="en-US" smtClean="0"/>
              <a:t>‹#›</a:t>
            </a:fld>
            <a:endParaRPr kumimoji="1" lang="ja-JP" altLang="en-US"/>
          </a:p>
        </p:txBody>
      </p:sp>
      <p:sp>
        <p:nvSpPr>
          <p:cNvPr id="14" name="TextBox 13"/>
          <p:cNvSpPr txBox="1"/>
          <p:nvPr/>
        </p:nvSpPr>
        <p:spPr>
          <a:xfrm>
            <a:off x="637477" y="1609532"/>
            <a:ext cx="342989" cy="1039602"/>
          </a:xfrm>
          <a:prstGeom prst="rect">
            <a:avLst/>
          </a:prstGeom>
        </p:spPr>
        <p:txBody>
          <a:bodyPr vert="horz" lIns="68580" tIns="34290" rIns="68580" bIns="34290" rtlCol="0" anchor="ctr">
            <a:noAutofit/>
          </a:bodyPr>
          <a:lstStyle/>
          <a:p>
            <a:pPr lvl="0"/>
            <a:r>
              <a:rPr lang="en-US" sz="5400" dirty="0">
                <a:solidFill>
                  <a:schemeClr val="tx1"/>
                </a:solidFill>
                <a:effectLst/>
              </a:rPr>
              <a:t>“</a:t>
            </a:r>
          </a:p>
        </p:txBody>
      </p:sp>
      <p:sp>
        <p:nvSpPr>
          <p:cNvPr id="15" name="TextBox 14"/>
          <p:cNvSpPr txBox="1"/>
          <p:nvPr/>
        </p:nvSpPr>
        <p:spPr>
          <a:xfrm>
            <a:off x="5725128" y="5027324"/>
            <a:ext cx="342989" cy="1039602"/>
          </a:xfrm>
          <a:prstGeom prst="rect">
            <a:avLst/>
          </a:prstGeom>
        </p:spPr>
        <p:txBody>
          <a:bodyPr vert="horz" lIns="68580" tIns="34290" rIns="68580" bIns="34290" rtlCol="0" anchor="ctr">
            <a:noAutofit/>
          </a:bodyPr>
          <a:lstStyle/>
          <a:p>
            <a:pPr lvl="0" algn="r"/>
            <a:r>
              <a:rPr lang="en-US" sz="5400" dirty="0">
                <a:solidFill>
                  <a:schemeClr val="tx1"/>
                </a:solidFill>
                <a:effectLst/>
              </a:rPr>
              <a:t>”</a:t>
            </a:r>
          </a:p>
        </p:txBody>
      </p:sp>
      <p:cxnSp>
        <p:nvCxnSpPr>
          <p:cNvPr id="19" name="Straight Connector 18"/>
          <p:cNvCxnSpPr/>
          <p:nvPr/>
        </p:nvCxnSpPr>
        <p:spPr>
          <a:xfrm>
            <a:off x="958849" y="7360354"/>
            <a:ext cx="494665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119992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882652" y="5881922"/>
            <a:ext cx="5099046" cy="2611200"/>
          </a:xfrm>
        </p:spPr>
        <p:txBody>
          <a:bodyPr anchor="b">
            <a:normAutofit/>
          </a:bodyPr>
          <a:lstStyle>
            <a:lvl1pPr algn="l">
              <a:defRPr sz="24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82651" y="8493122"/>
            <a:ext cx="5099048" cy="1529600"/>
          </a:xfrm>
        </p:spPr>
        <p:txBody>
          <a:bodyPr anchor="t">
            <a:normAutofit/>
          </a:bodyPr>
          <a:lstStyle>
            <a:lvl1pPr marL="0" indent="0" algn="l">
              <a:buNone/>
              <a:defRPr sz="135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1D8D6C9-106D-4C01-87AC-C2641FB19C73}" type="datetimeFigureOut">
              <a:rPr kumimoji="1" lang="ja-JP" altLang="en-US" smtClean="0"/>
              <a:t>2026/9/1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77BE21F-9822-4150-9BDC-A68BB118F863}" type="slidenum">
              <a:rPr kumimoji="1" lang="ja-JP" altLang="en-US" smtClean="0"/>
              <a:t>‹#›</a:t>
            </a:fld>
            <a:endParaRPr kumimoji="1" lang="ja-JP" altLang="en-US"/>
          </a:p>
        </p:txBody>
      </p:sp>
    </p:spTree>
    <p:extLst>
      <p:ext uri="{BB962C8B-B14F-4D97-AF65-F5344CB8AC3E}">
        <p14:creationId xmlns:p14="http://schemas.microsoft.com/office/powerpoint/2010/main" val="40659859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引用付きの名札">
    <p:spTree>
      <p:nvGrpSpPr>
        <p:cNvPr id="1" name=""/>
        <p:cNvGrpSpPr/>
        <p:nvPr/>
      </p:nvGrpSpPr>
      <p:grpSpPr>
        <a:xfrm>
          <a:off x="0" y="0"/>
          <a:ext cx="0" cy="0"/>
          <a:chOff x="0" y="0"/>
          <a:chExt cx="0" cy="0"/>
        </a:xfrm>
      </p:grpSpPr>
      <p:sp>
        <p:nvSpPr>
          <p:cNvPr id="2" name="Title 1"/>
          <p:cNvSpPr>
            <a:spLocks noGrp="1"/>
          </p:cNvSpPr>
          <p:nvPr>
            <p:ph type="title"/>
          </p:nvPr>
        </p:nvSpPr>
        <p:spPr>
          <a:xfrm>
            <a:off x="1057062" y="1746012"/>
            <a:ext cx="4743876" cy="3988743"/>
          </a:xfrm>
        </p:spPr>
        <p:txBody>
          <a:bodyPr anchor="ctr">
            <a:normAutofit/>
          </a:bodyPr>
          <a:lstStyle>
            <a:lvl1pPr algn="ctr">
              <a:defRPr sz="2400" b="0" cap="none">
                <a:solidFill>
                  <a:schemeClr val="tx1"/>
                </a:solidFill>
              </a:defRPr>
            </a:lvl1pPr>
          </a:lstStyle>
          <a:p>
            <a:r>
              <a:rPr lang="ja-JP" altLang="en-US"/>
              <a:t>マスター タイトルの書式設定</a:t>
            </a:r>
            <a:endParaRPr lang="en-US" dirty="0"/>
          </a:p>
        </p:txBody>
      </p:sp>
      <p:sp>
        <p:nvSpPr>
          <p:cNvPr id="14" name="Text Placeholder 2"/>
          <p:cNvSpPr>
            <a:spLocks noGrp="1"/>
          </p:cNvSpPr>
          <p:nvPr>
            <p:ph type="body" idx="13"/>
          </p:nvPr>
        </p:nvSpPr>
        <p:spPr>
          <a:xfrm>
            <a:off x="882651" y="6469888"/>
            <a:ext cx="5099048" cy="1576832"/>
          </a:xfrm>
        </p:spPr>
        <p:txBody>
          <a:bodyPr anchor="b">
            <a:normAutofit/>
          </a:bodyPr>
          <a:lstStyle>
            <a:lvl1pPr marL="0" indent="0" algn="l">
              <a:spcBef>
                <a:spcPts val="0"/>
              </a:spcBef>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a:t>マスター テキストの書式設定</a:t>
            </a:r>
          </a:p>
        </p:txBody>
      </p:sp>
      <p:sp>
        <p:nvSpPr>
          <p:cNvPr id="3" name="Text Placeholder 2"/>
          <p:cNvSpPr>
            <a:spLocks noGrp="1"/>
          </p:cNvSpPr>
          <p:nvPr>
            <p:ph type="body" idx="1"/>
          </p:nvPr>
        </p:nvSpPr>
        <p:spPr>
          <a:xfrm>
            <a:off x="882649" y="8052742"/>
            <a:ext cx="5099052" cy="2393244"/>
          </a:xfrm>
        </p:spPr>
        <p:txBody>
          <a:bodyPr anchor="t">
            <a:normAutofit/>
          </a:bodyPr>
          <a:lstStyle>
            <a:lvl1pPr marL="0" indent="0" algn="l">
              <a:buNone/>
              <a:defRPr sz="1200">
                <a:solidFill>
                  <a:schemeClr val="tx1"/>
                </a:solidFill>
              </a:defRPr>
            </a:lvl1pPr>
            <a:lvl2pPr marL="342900" indent="0">
              <a:buNone/>
              <a:defRPr sz="120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1D8D6C9-106D-4C01-87AC-C2641FB19C73}" type="datetimeFigureOut">
              <a:rPr kumimoji="1" lang="ja-JP" altLang="en-US" smtClean="0"/>
              <a:t>2026/9/1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77BE21F-9822-4150-9BDC-A68BB118F863}" type="slidenum">
              <a:rPr kumimoji="1" lang="ja-JP" altLang="en-US" smtClean="0"/>
              <a:t>‹#›</a:t>
            </a:fld>
            <a:endParaRPr kumimoji="1" lang="ja-JP" altLang="en-US"/>
          </a:p>
        </p:txBody>
      </p:sp>
      <p:sp>
        <p:nvSpPr>
          <p:cNvPr id="12" name="TextBox 11"/>
          <p:cNvSpPr txBox="1"/>
          <p:nvPr/>
        </p:nvSpPr>
        <p:spPr>
          <a:xfrm>
            <a:off x="658546" y="1594480"/>
            <a:ext cx="342989" cy="1039602"/>
          </a:xfrm>
          <a:prstGeom prst="rect">
            <a:avLst/>
          </a:prstGeom>
        </p:spPr>
        <p:txBody>
          <a:bodyPr vert="horz" lIns="68580" tIns="34290" rIns="68580" bIns="34290" rtlCol="0" anchor="ctr">
            <a:noAutofit/>
          </a:bodyPr>
          <a:lstStyle/>
          <a:p>
            <a:pPr lvl="0"/>
            <a:r>
              <a:rPr lang="en-US" sz="6000" dirty="0">
                <a:solidFill>
                  <a:schemeClr val="tx1"/>
                </a:solidFill>
                <a:effectLst/>
              </a:rPr>
              <a:t>“</a:t>
            </a:r>
          </a:p>
        </p:txBody>
      </p:sp>
      <p:sp>
        <p:nvSpPr>
          <p:cNvPr id="13" name="TextBox 12"/>
          <p:cNvSpPr txBox="1"/>
          <p:nvPr/>
        </p:nvSpPr>
        <p:spPr>
          <a:xfrm>
            <a:off x="5737348" y="4635961"/>
            <a:ext cx="342989" cy="1039602"/>
          </a:xfrm>
          <a:prstGeom prst="rect">
            <a:avLst/>
          </a:prstGeom>
        </p:spPr>
        <p:txBody>
          <a:bodyPr vert="horz" lIns="68580" tIns="34290" rIns="68580" bIns="34290" rtlCol="0" anchor="ctr">
            <a:noAutofit/>
          </a:bodyPr>
          <a:lstStyle/>
          <a:p>
            <a:pPr lvl="0" algn="r"/>
            <a:r>
              <a:rPr lang="en-US" sz="6000" dirty="0">
                <a:solidFill>
                  <a:schemeClr val="tx1"/>
                </a:solidFill>
                <a:effectLst/>
              </a:rPr>
              <a:t>”</a:t>
            </a:r>
          </a:p>
        </p:txBody>
      </p:sp>
      <p:cxnSp>
        <p:nvCxnSpPr>
          <p:cNvPr id="26" name="Straight Connector 25"/>
          <p:cNvCxnSpPr/>
          <p:nvPr/>
        </p:nvCxnSpPr>
        <p:spPr>
          <a:xfrm>
            <a:off x="958849" y="6096000"/>
            <a:ext cx="494665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495771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真または偽">
    <p:spTree>
      <p:nvGrpSpPr>
        <p:cNvPr id="1" name=""/>
        <p:cNvGrpSpPr/>
        <p:nvPr/>
      </p:nvGrpSpPr>
      <p:grpSpPr>
        <a:xfrm>
          <a:off x="0" y="0"/>
          <a:ext cx="0" cy="0"/>
          <a:chOff x="0" y="0"/>
          <a:chExt cx="0" cy="0"/>
        </a:xfrm>
      </p:grpSpPr>
      <p:sp>
        <p:nvSpPr>
          <p:cNvPr id="2" name="Title 1"/>
          <p:cNvSpPr>
            <a:spLocks noGrp="1"/>
          </p:cNvSpPr>
          <p:nvPr>
            <p:ph type="title"/>
          </p:nvPr>
        </p:nvSpPr>
        <p:spPr>
          <a:xfrm>
            <a:off x="882649" y="1746012"/>
            <a:ext cx="5099051" cy="4079052"/>
          </a:xfrm>
        </p:spPr>
        <p:txBody>
          <a:bodyPr vert="horz" lIns="91440" tIns="45720" rIns="91440" bIns="45720" rtlCol="0" anchor="ctr">
            <a:normAutofit/>
          </a:bodyPr>
          <a:lstStyle>
            <a:lvl1pPr>
              <a:defRPr lang="en-US" sz="2400" b="0" dirty="0"/>
            </a:lvl1pPr>
          </a:lstStyle>
          <a:p>
            <a:pPr marL="0" lvl="0"/>
            <a:r>
              <a:rPr lang="ja-JP" altLang="en-US"/>
              <a:t>マスター タイトルの書式設定</a:t>
            </a:r>
            <a:endParaRPr lang="en-US" dirty="0"/>
          </a:p>
        </p:txBody>
      </p:sp>
      <p:sp>
        <p:nvSpPr>
          <p:cNvPr id="11" name="Text Placeholder 2"/>
          <p:cNvSpPr>
            <a:spLocks noGrp="1"/>
          </p:cNvSpPr>
          <p:nvPr>
            <p:ph type="body" idx="13"/>
          </p:nvPr>
        </p:nvSpPr>
        <p:spPr>
          <a:xfrm>
            <a:off x="882651" y="6339840"/>
            <a:ext cx="5099048" cy="1609344"/>
          </a:xfrm>
        </p:spPr>
        <p:txBody>
          <a:bodyPr anchor="b">
            <a:normAutofit/>
          </a:bodyPr>
          <a:lstStyle>
            <a:lvl1pPr marL="0" indent="0" algn="l">
              <a:spcBef>
                <a:spcPts val="0"/>
              </a:spcBef>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a:t>マスター テキストの書式設定</a:t>
            </a:r>
          </a:p>
        </p:txBody>
      </p:sp>
      <p:sp>
        <p:nvSpPr>
          <p:cNvPr id="3" name="Text Placeholder 2"/>
          <p:cNvSpPr>
            <a:spLocks noGrp="1"/>
          </p:cNvSpPr>
          <p:nvPr>
            <p:ph type="body" idx="1"/>
          </p:nvPr>
        </p:nvSpPr>
        <p:spPr>
          <a:xfrm>
            <a:off x="882649" y="7947379"/>
            <a:ext cx="5099051" cy="2498608"/>
          </a:xfrm>
        </p:spPr>
        <p:txBody>
          <a:bodyPr anchor="t">
            <a:normAutofit/>
          </a:bodyPr>
          <a:lstStyle>
            <a:lvl1pPr marL="0" indent="0" algn="l">
              <a:buNone/>
              <a:defRPr sz="1200">
                <a:solidFill>
                  <a:schemeClr val="tx1"/>
                </a:solidFill>
              </a:defRPr>
            </a:lvl1pPr>
            <a:lvl2pPr marL="342900" indent="0">
              <a:buNone/>
              <a:defRPr sz="120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1D8D6C9-106D-4C01-87AC-C2641FB19C73}" type="datetimeFigureOut">
              <a:rPr kumimoji="1" lang="ja-JP" altLang="en-US" smtClean="0"/>
              <a:t>2026/9/1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77BE21F-9822-4150-9BDC-A68BB118F863}" type="slidenum">
              <a:rPr kumimoji="1" lang="ja-JP" altLang="en-US" smtClean="0"/>
              <a:t>‹#›</a:t>
            </a:fld>
            <a:endParaRPr kumimoji="1" lang="ja-JP" altLang="en-US"/>
          </a:p>
        </p:txBody>
      </p:sp>
      <p:cxnSp>
        <p:nvCxnSpPr>
          <p:cNvPr id="15" name="Straight Connector 14"/>
          <p:cNvCxnSpPr/>
          <p:nvPr/>
        </p:nvCxnSpPr>
        <p:spPr>
          <a:xfrm>
            <a:off x="958852" y="6096000"/>
            <a:ext cx="4954816"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84536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2649" y="4426908"/>
            <a:ext cx="5099052" cy="6019081"/>
          </a:xfrm>
        </p:spPr>
        <p:txBody>
          <a:bodyPr vert="eaVert" ancho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1D8D6C9-106D-4C01-87AC-C2641FB19C73}" type="datetimeFigureOut">
              <a:rPr kumimoji="1" lang="ja-JP" altLang="en-US" smtClean="0"/>
              <a:t>2026/9/1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77BE21F-9822-4150-9BDC-A68BB118F863}" type="slidenum">
              <a:rPr kumimoji="1" lang="ja-JP" altLang="en-US" smtClean="0"/>
              <a:t>‹#›</a:t>
            </a:fld>
            <a:endParaRPr kumimoji="1" lang="ja-JP" altLang="en-US"/>
          </a:p>
        </p:txBody>
      </p:sp>
      <p:cxnSp>
        <p:nvCxnSpPr>
          <p:cNvPr id="14" name="Straight Connector 13"/>
          <p:cNvCxnSpPr/>
          <p:nvPr/>
        </p:nvCxnSpPr>
        <p:spPr>
          <a:xfrm>
            <a:off x="958850" y="4186080"/>
            <a:ext cx="495481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233231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767500" y="1612220"/>
            <a:ext cx="1214198" cy="8833769"/>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2651" y="1612220"/>
            <a:ext cx="3686632" cy="8833765"/>
          </a:xfrm>
        </p:spPr>
        <p:txBody>
          <a:bodyPr vert="eaVert" ancho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1D8D6C9-106D-4C01-87AC-C2641FB19C73}" type="datetimeFigureOut">
              <a:rPr kumimoji="1" lang="ja-JP" altLang="en-US" smtClean="0"/>
              <a:t>2026/9/1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77BE21F-9822-4150-9BDC-A68BB118F863}" type="slidenum">
              <a:rPr kumimoji="1" lang="ja-JP" altLang="en-US" smtClean="0"/>
              <a:t>‹#›</a:t>
            </a:fld>
            <a:endParaRPr kumimoji="1" lang="ja-JP" altLang="en-US"/>
          </a:p>
        </p:txBody>
      </p:sp>
      <p:cxnSp>
        <p:nvCxnSpPr>
          <p:cNvPr id="14" name="Straight Connector 13"/>
          <p:cNvCxnSpPr/>
          <p:nvPr/>
        </p:nvCxnSpPr>
        <p:spPr>
          <a:xfrm>
            <a:off x="4684134" y="1612220"/>
            <a:ext cx="0" cy="8833765"/>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77263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0">
          <a:fgClr>
            <a:srgbClr val="CCECFF"/>
          </a:fgClr>
          <a:bgClr>
            <a:schemeClr val="bg1"/>
          </a:bgClr>
        </a:pattFill>
        <a:effectLst/>
      </p:bgPr>
    </p:bg>
    <p:spTree>
      <p:nvGrpSpPr>
        <p:cNvPr id="1" name=""/>
        <p:cNvGrpSpPr/>
        <p:nvPr/>
      </p:nvGrpSpPr>
      <p:grpSpPr>
        <a:xfrm>
          <a:off x="0" y="0"/>
          <a:ext cx="0" cy="0"/>
          <a:chOff x="0" y="0"/>
          <a:chExt cx="0" cy="0"/>
        </a:xfrm>
      </p:grpSpPr>
      <p:pic>
        <p:nvPicPr>
          <p:cNvPr id="7" name="Picture 6" descr="S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6858000" cy="12192000"/>
          </a:xfrm>
          <a:prstGeom prst="rect">
            <a:avLst/>
          </a:prstGeom>
        </p:spPr>
      </p:pic>
      <p:sp>
        <p:nvSpPr>
          <p:cNvPr id="2" name="Title Placeholder 1"/>
          <p:cNvSpPr>
            <a:spLocks noGrp="1"/>
          </p:cNvSpPr>
          <p:nvPr>
            <p:ph type="title"/>
          </p:nvPr>
        </p:nvSpPr>
        <p:spPr>
          <a:xfrm>
            <a:off x="882649" y="1627267"/>
            <a:ext cx="5099051" cy="2317986"/>
          </a:xfrm>
          <a:prstGeom prst="rect">
            <a:avLst/>
          </a:prstGeom>
          <a:effectLst/>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2649" y="4426908"/>
            <a:ext cx="5099052" cy="6124439"/>
          </a:xfrm>
          <a:prstGeom prst="rect">
            <a:avLst/>
          </a:prstGeom>
        </p:spPr>
        <p:txBody>
          <a:bodyPr vert="horz" lIns="91440" tIns="45720" rIns="91440" bIns="45720" rtlCol="0" anchor="t">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67503" y="10596503"/>
            <a:ext cx="861212" cy="496711"/>
          </a:xfrm>
          <a:prstGeom prst="rect">
            <a:avLst/>
          </a:prstGeom>
        </p:spPr>
        <p:txBody>
          <a:bodyPr vert="horz" lIns="91440" tIns="45720" rIns="91440" bIns="45720" rtlCol="0" anchor="ctr"/>
          <a:lstStyle>
            <a:lvl1pPr algn="r">
              <a:defRPr sz="750" b="0" i="0">
                <a:solidFill>
                  <a:schemeClr val="tx1"/>
                </a:solidFill>
                <a:effectLst/>
                <a:latin typeface="+mn-lt"/>
              </a:defRPr>
            </a:lvl1pPr>
          </a:lstStyle>
          <a:p>
            <a:fld id="{71D8D6C9-106D-4C01-87AC-C2641FB19C73}" type="datetimeFigureOut">
              <a:rPr kumimoji="1" lang="ja-JP" altLang="en-US" smtClean="0"/>
              <a:t>2026/9/1</a:t>
            </a:fld>
            <a:endParaRPr kumimoji="1" lang="ja-JP" altLang="en-US"/>
          </a:p>
        </p:txBody>
      </p:sp>
      <p:sp>
        <p:nvSpPr>
          <p:cNvPr id="5" name="Footer Placeholder 4"/>
          <p:cNvSpPr>
            <a:spLocks noGrp="1"/>
          </p:cNvSpPr>
          <p:nvPr>
            <p:ph type="ftr" sz="quarter" idx="3"/>
          </p:nvPr>
        </p:nvSpPr>
        <p:spPr>
          <a:xfrm>
            <a:off x="882649" y="10596503"/>
            <a:ext cx="3828500" cy="496711"/>
          </a:xfrm>
          <a:prstGeom prst="rect">
            <a:avLst/>
          </a:prstGeom>
        </p:spPr>
        <p:txBody>
          <a:bodyPr vert="horz" lIns="91440" tIns="45720" rIns="91440" bIns="45720" rtlCol="0" anchor="ctr"/>
          <a:lstStyle>
            <a:lvl1pPr algn="l">
              <a:defRPr sz="750" b="0" i="0">
                <a:solidFill>
                  <a:schemeClr val="tx1"/>
                </a:solidFill>
                <a:effectLst/>
                <a:latin typeface="+mn-lt"/>
              </a:defRPr>
            </a:lvl1pPr>
          </a:lstStyle>
          <a:p>
            <a:endParaRPr kumimoji="1" lang="ja-JP" altLang="en-US"/>
          </a:p>
        </p:txBody>
      </p:sp>
      <p:sp>
        <p:nvSpPr>
          <p:cNvPr id="6" name="Slide Number Placeholder 5"/>
          <p:cNvSpPr>
            <a:spLocks noGrp="1"/>
          </p:cNvSpPr>
          <p:nvPr>
            <p:ph type="sldNum" sz="quarter" idx="4"/>
          </p:nvPr>
        </p:nvSpPr>
        <p:spPr>
          <a:xfrm>
            <a:off x="5685068" y="10596503"/>
            <a:ext cx="296633" cy="496711"/>
          </a:xfrm>
          <a:prstGeom prst="rect">
            <a:avLst/>
          </a:prstGeom>
        </p:spPr>
        <p:txBody>
          <a:bodyPr vert="horz" lIns="91440" tIns="45720" rIns="91440" bIns="45720" rtlCol="0" anchor="ctr"/>
          <a:lstStyle>
            <a:lvl1pPr algn="r">
              <a:defRPr sz="750" b="0" i="0">
                <a:solidFill>
                  <a:schemeClr val="tx1"/>
                </a:solidFill>
                <a:effectLst/>
                <a:latin typeface="+mn-lt"/>
              </a:defRPr>
            </a:lvl1pPr>
          </a:lstStyle>
          <a:p>
            <a:fld id="{277BE21F-9822-4150-9BDC-A68BB118F863}" type="slidenum">
              <a:rPr kumimoji="1" lang="ja-JP" altLang="en-US" smtClean="0"/>
              <a:t>‹#›</a:t>
            </a:fld>
            <a:endParaRPr kumimoji="1" lang="ja-JP" altLang="en-US"/>
          </a:p>
        </p:txBody>
      </p:sp>
    </p:spTree>
    <p:extLst>
      <p:ext uri="{BB962C8B-B14F-4D97-AF65-F5344CB8AC3E}">
        <p14:creationId xmlns:p14="http://schemas.microsoft.com/office/powerpoint/2010/main" val="2185871350"/>
      </p:ext>
    </p:extLst>
  </p:cSld>
  <p:clrMap bg1="lt1" tx1="dk1" bg2="lt2" tx2="dk2" accent1="accent1" accent2="accent2" accent3="accent3" accent4="accent4" accent5="accent5" accent6="accent6" hlink="hlink" folHlink="folHlink"/>
  <p:sldLayoutIdLst>
    <p:sldLayoutId id="2147484140" r:id="rId1"/>
    <p:sldLayoutId id="2147484141" r:id="rId2"/>
    <p:sldLayoutId id="2147484142" r:id="rId3"/>
    <p:sldLayoutId id="2147484143" r:id="rId4"/>
    <p:sldLayoutId id="2147484144" r:id="rId5"/>
    <p:sldLayoutId id="2147484145" r:id="rId6"/>
    <p:sldLayoutId id="2147484146" r:id="rId7"/>
    <p:sldLayoutId id="2147484147" r:id="rId8"/>
    <p:sldLayoutId id="2147484148" r:id="rId9"/>
    <p:sldLayoutId id="2147484149" r:id="rId10"/>
    <p:sldLayoutId id="2147484150" r:id="rId11"/>
    <p:sldLayoutId id="2147484151" r:id="rId12"/>
    <p:sldLayoutId id="2147484152" r:id="rId13"/>
    <p:sldLayoutId id="2147484153" r:id="rId14"/>
    <p:sldLayoutId id="2147484154" r:id="rId15"/>
    <p:sldLayoutId id="2147484155" r:id="rId16"/>
    <p:sldLayoutId id="2147484156" r:id="rId17"/>
  </p:sldLayoutIdLst>
  <p:txStyles>
    <p:titleStyle>
      <a:lvl1pPr algn="ctr" defTabSz="342900" rtl="0" eaLnBrk="1" latinLnBrk="0" hangingPunct="1">
        <a:spcBef>
          <a:spcPct val="0"/>
        </a:spcBef>
        <a:buNone/>
        <a:defRPr kumimoji="1" sz="3000" kern="1200" cap="none">
          <a:ln w="3175" cmpd="sng">
            <a:noFill/>
          </a:ln>
          <a:solidFill>
            <a:schemeClr val="tx1">
              <a:lumMod val="85000"/>
              <a:lumOff val="15000"/>
            </a:schemeClr>
          </a:solidFill>
          <a:effectLst/>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214313" indent="-214313" algn="l" defTabSz="342900" rtl="0" eaLnBrk="1" latinLnBrk="0" hangingPunct="1">
        <a:spcBef>
          <a:spcPct val="20000"/>
        </a:spcBef>
        <a:spcAft>
          <a:spcPts val="450"/>
        </a:spcAft>
        <a:buClr>
          <a:schemeClr val="accent1"/>
        </a:buClr>
        <a:buSzPct val="115000"/>
        <a:buFont typeface="Arial"/>
        <a:buChar char="•"/>
        <a:defRPr kumimoji="1" sz="1800" kern="1200" cap="none">
          <a:solidFill>
            <a:schemeClr val="tx1">
              <a:lumMod val="85000"/>
              <a:lumOff val="15000"/>
            </a:schemeClr>
          </a:solidFill>
          <a:effectLst/>
          <a:latin typeface="+mn-lt"/>
          <a:ea typeface="+mn-ea"/>
          <a:cs typeface="+mn-cs"/>
        </a:defRPr>
      </a:lvl1pPr>
      <a:lvl2pPr marL="557213" indent="-214313" algn="l" defTabSz="342900" rtl="0" eaLnBrk="1" latinLnBrk="0" hangingPunct="1">
        <a:spcBef>
          <a:spcPct val="20000"/>
        </a:spcBef>
        <a:spcAft>
          <a:spcPts val="450"/>
        </a:spcAft>
        <a:buClr>
          <a:schemeClr val="accent1"/>
        </a:buClr>
        <a:buSzPct val="115000"/>
        <a:buFont typeface="Arial"/>
        <a:buChar char="•"/>
        <a:defRPr kumimoji="1" sz="1500" kern="1200" cap="none">
          <a:solidFill>
            <a:schemeClr val="tx1">
              <a:lumMod val="85000"/>
              <a:lumOff val="15000"/>
            </a:schemeClr>
          </a:solidFill>
          <a:effectLst/>
          <a:latin typeface="+mn-lt"/>
          <a:ea typeface="+mn-ea"/>
          <a:cs typeface="+mn-cs"/>
        </a:defRPr>
      </a:lvl2pPr>
      <a:lvl3pPr marL="900113" indent="-214313" algn="l" defTabSz="342900" rtl="0" eaLnBrk="1" latinLnBrk="0" hangingPunct="1">
        <a:spcBef>
          <a:spcPct val="20000"/>
        </a:spcBef>
        <a:spcAft>
          <a:spcPts val="450"/>
        </a:spcAft>
        <a:buClr>
          <a:schemeClr val="accent1"/>
        </a:buClr>
        <a:buSzPct val="115000"/>
        <a:buFont typeface="Arial"/>
        <a:buChar char="•"/>
        <a:defRPr kumimoji="1" sz="1350" kern="1200" cap="none">
          <a:solidFill>
            <a:schemeClr val="tx1">
              <a:lumMod val="85000"/>
              <a:lumOff val="15000"/>
            </a:schemeClr>
          </a:solidFill>
          <a:effectLst/>
          <a:latin typeface="+mn-lt"/>
          <a:ea typeface="+mn-ea"/>
          <a:cs typeface="+mn-cs"/>
        </a:defRPr>
      </a:lvl3pPr>
      <a:lvl4pPr marL="1157288" indent="-128588" algn="l" defTabSz="342900" rtl="0" eaLnBrk="1" latinLnBrk="0" hangingPunct="1">
        <a:spcBef>
          <a:spcPct val="20000"/>
        </a:spcBef>
        <a:spcAft>
          <a:spcPts val="450"/>
        </a:spcAft>
        <a:buClr>
          <a:schemeClr val="accent1"/>
        </a:buClr>
        <a:buSzPct val="115000"/>
        <a:buFont typeface="Arial"/>
        <a:buChar char="•"/>
        <a:defRPr kumimoji="1" sz="1200" kern="1200" cap="none">
          <a:solidFill>
            <a:schemeClr val="tx1">
              <a:lumMod val="85000"/>
              <a:lumOff val="15000"/>
            </a:schemeClr>
          </a:solidFill>
          <a:effectLst/>
          <a:latin typeface="+mn-lt"/>
          <a:ea typeface="+mn-ea"/>
          <a:cs typeface="+mn-cs"/>
        </a:defRPr>
      </a:lvl4pPr>
      <a:lvl5pPr marL="1500188" indent="-128588" algn="l" defTabSz="342900" rtl="0" eaLnBrk="1" latinLnBrk="0" hangingPunct="1">
        <a:spcBef>
          <a:spcPct val="20000"/>
        </a:spcBef>
        <a:spcAft>
          <a:spcPts val="450"/>
        </a:spcAft>
        <a:buClr>
          <a:schemeClr val="accent1"/>
        </a:buClr>
        <a:buSzPct val="115000"/>
        <a:buFont typeface="Arial"/>
        <a:buChar char="•"/>
        <a:defRPr kumimoji="1" sz="1050" kern="1200" cap="none">
          <a:solidFill>
            <a:schemeClr val="tx1">
              <a:lumMod val="85000"/>
              <a:lumOff val="15000"/>
            </a:schemeClr>
          </a:solidFill>
          <a:effectLst/>
          <a:latin typeface="+mn-lt"/>
          <a:ea typeface="+mn-ea"/>
          <a:cs typeface="+mn-cs"/>
        </a:defRPr>
      </a:lvl5pPr>
      <a:lvl6pPr marL="1885950" indent="-171450" algn="l" defTabSz="342900" rtl="0" eaLnBrk="1" latinLnBrk="0" hangingPunct="1">
        <a:spcBef>
          <a:spcPct val="20000"/>
        </a:spcBef>
        <a:spcAft>
          <a:spcPts val="450"/>
        </a:spcAft>
        <a:buClr>
          <a:schemeClr val="accent1"/>
        </a:buClr>
        <a:buSzPct val="115000"/>
        <a:buFont typeface="Arial"/>
        <a:buChar char="•"/>
        <a:defRPr kumimoji="1" sz="1050" kern="1200" cap="none">
          <a:solidFill>
            <a:schemeClr val="tx1">
              <a:lumMod val="85000"/>
              <a:lumOff val="15000"/>
            </a:schemeClr>
          </a:solidFill>
          <a:effectLst/>
          <a:latin typeface="+mn-lt"/>
          <a:ea typeface="+mn-ea"/>
          <a:cs typeface="+mn-cs"/>
        </a:defRPr>
      </a:lvl6pPr>
      <a:lvl7pPr marL="2228850" indent="-171450" algn="l" defTabSz="342900" rtl="0" eaLnBrk="1" latinLnBrk="0" hangingPunct="1">
        <a:spcBef>
          <a:spcPct val="20000"/>
        </a:spcBef>
        <a:spcAft>
          <a:spcPts val="450"/>
        </a:spcAft>
        <a:buClr>
          <a:schemeClr val="accent1"/>
        </a:buClr>
        <a:buSzPct val="115000"/>
        <a:buFont typeface="Arial"/>
        <a:buChar char="•"/>
        <a:defRPr kumimoji="1" sz="1050" kern="1200" cap="none">
          <a:solidFill>
            <a:schemeClr val="tx1">
              <a:lumMod val="85000"/>
              <a:lumOff val="15000"/>
            </a:schemeClr>
          </a:solidFill>
          <a:effectLst/>
          <a:latin typeface="+mn-lt"/>
          <a:ea typeface="+mn-ea"/>
          <a:cs typeface="+mn-cs"/>
        </a:defRPr>
      </a:lvl7pPr>
      <a:lvl8pPr marL="2571750" indent="-171450" algn="l" defTabSz="342900" rtl="0" eaLnBrk="1" latinLnBrk="0" hangingPunct="1">
        <a:spcBef>
          <a:spcPct val="20000"/>
        </a:spcBef>
        <a:spcAft>
          <a:spcPts val="450"/>
        </a:spcAft>
        <a:buClr>
          <a:schemeClr val="accent1"/>
        </a:buClr>
        <a:buSzPct val="115000"/>
        <a:buFont typeface="Arial"/>
        <a:buChar char="•"/>
        <a:defRPr kumimoji="1" sz="1050" kern="1200" cap="none">
          <a:solidFill>
            <a:schemeClr val="tx1">
              <a:lumMod val="85000"/>
              <a:lumOff val="15000"/>
            </a:schemeClr>
          </a:solidFill>
          <a:effectLst/>
          <a:latin typeface="+mn-lt"/>
          <a:ea typeface="+mn-ea"/>
          <a:cs typeface="+mn-cs"/>
        </a:defRPr>
      </a:lvl8pPr>
      <a:lvl9pPr marL="2914650" indent="-171450" algn="l" defTabSz="342900" rtl="0" eaLnBrk="1" latinLnBrk="0" hangingPunct="1">
        <a:spcBef>
          <a:spcPct val="20000"/>
        </a:spcBef>
        <a:spcAft>
          <a:spcPts val="450"/>
        </a:spcAft>
        <a:buClr>
          <a:schemeClr val="accent1"/>
        </a:buClr>
        <a:buSzPct val="115000"/>
        <a:buFont typeface="Arial"/>
        <a:buChar char="•"/>
        <a:defRPr kumimoji="1" sz="1050" kern="1200" cap="none">
          <a:solidFill>
            <a:schemeClr val="tx1">
              <a:lumMod val="85000"/>
              <a:lumOff val="15000"/>
            </a:schemeClr>
          </a:solidFill>
          <a:effectLst/>
          <a:latin typeface="+mn-lt"/>
          <a:ea typeface="+mn-ea"/>
          <a:cs typeface="+mn-cs"/>
        </a:defRPr>
      </a:lvl9pPr>
    </p:bodyStyle>
    <p:otherStyle>
      <a:defPPr>
        <a:defRPr lang="en-US"/>
      </a:defPPr>
      <a:lvl1pPr marL="0" algn="l" defTabSz="342900" rtl="0" eaLnBrk="1" latinLnBrk="0" hangingPunct="1">
        <a:defRPr kumimoji="1" sz="1350" kern="1200">
          <a:solidFill>
            <a:schemeClr val="tx1"/>
          </a:solidFill>
          <a:latin typeface="+mn-lt"/>
          <a:ea typeface="+mn-ea"/>
          <a:cs typeface="+mn-cs"/>
        </a:defRPr>
      </a:lvl1pPr>
      <a:lvl2pPr marL="342900" algn="l" defTabSz="342900" rtl="0" eaLnBrk="1" latinLnBrk="0" hangingPunct="1">
        <a:defRPr kumimoji="1" sz="1350" kern="1200">
          <a:solidFill>
            <a:schemeClr val="tx1"/>
          </a:solidFill>
          <a:latin typeface="+mn-lt"/>
          <a:ea typeface="+mn-ea"/>
          <a:cs typeface="+mn-cs"/>
        </a:defRPr>
      </a:lvl2pPr>
      <a:lvl3pPr marL="685800" algn="l" defTabSz="342900" rtl="0" eaLnBrk="1" latinLnBrk="0" hangingPunct="1">
        <a:defRPr kumimoji="1" sz="1350" kern="1200">
          <a:solidFill>
            <a:schemeClr val="tx1"/>
          </a:solidFill>
          <a:latin typeface="+mn-lt"/>
          <a:ea typeface="+mn-ea"/>
          <a:cs typeface="+mn-cs"/>
        </a:defRPr>
      </a:lvl3pPr>
      <a:lvl4pPr marL="1028700" algn="l" defTabSz="342900" rtl="0" eaLnBrk="1" latinLnBrk="0" hangingPunct="1">
        <a:defRPr kumimoji="1" sz="1350" kern="1200">
          <a:solidFill>
            <a:schemeClr val="tx1"/>
          </a:solidFill>
          <a:latin typeface="+mn-lt"/>
          <a:ea typeface="+mn-ea"/>
          <a:cs typeface="+mn-cs"/>
        </a:defRPr>
      </a:lvl4pPr>
      <a:lvl5pPr marL="1371600" algn="l" defTabSz="342900" rtl="0" eaLnBrk="1" latinLnBrk="0" hangingPunct="1">
        <a:defRPr kumimoji="1" sz="1350" kern="1200">
          <a:solidFill>
            <a:schemeClr val="tx1"/>
          </a:solidFill>
          <a:latin typeface="+mn-lt"/>
          <a:ea typeface="+mn-ea"/>
          <a:cs typeface="+mn-cs"/>
        </a:defRPr>
      </a:lvl5pPr>
      <a:lvl6pPr marL="1714500" algn="l" defTabSz="342900" rtl="0" eaLnBrk="1" latinLnBrk="0" hangingPunct="1">
        <a:defRPr kumimoji="1" sz="1350" kern="1200">
          <a:solidFill>
            <a:schemeClr val="tx1"/>
          </a:solidFill>
          <a:latin typeface="+mn-lt"/>
          <a:ea typeface="+mn-ea"/>
          <a:cs typeface="+mn-cs"/>
        </a:defRPr>
      </a:lvl6pPr>
      <a:lvl7pPr marL="2057400" algn="l" defTabSz="342900" rtl="0" eaLnBrk="1" latinLnBrk="0" hangingPunct="1">
        <a:defRPr kumimoji="1" sz="1350" kern="1200">
          <a:solidFill>
            <a:schemeClr val="tx1"/>
          </a:solidFill>
          <a:latin typeface="+mn-lt"/>
          <a:ea typeface="+mn-ea"/>
          <a:cs typeface="+mn-cs"/>
        </a:defRPr>
      </a:lvl7pPr>
      <a:lvl8pPr marL="2400300" algn="l" defTabSz="342900" rtl="0" eaLnBrk="1" latinLnBrk="0" hangingPunct="1">
        <a:defRPr kumimoji="1" sz="1350" kern="1200">
          <a:solidFill>
            <a:schemeClr val="tx1"/>
          </a:solidFill>
          <a:latin typeface="+mn-lt"/>
          <a:ea typeface="+mn-ea"/>
          <a:cs typeface="+mn-cs"/>
        </a:defRPr>
      </a:lvl8pPr>
      <a:lvl9pPr marL="2743200" algn="l" defTabSz="3429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7.jpe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9BE14F96-69E4-49EA-A892-CCE7B7CEFD35}"/>
              </a:ext>
            </a:extLst>
          </p:cNvPr>
          <p:cNvSpPr/>
          <p:nvPr/>
        </p:nvSpPr>
        <p:spPr>
          <a:xfrm>
            <a:off x="372139" y="871869"/>
            <a:ext cx="6113721" cy="10207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lumMod val="75000"/>
                    <a:lumOff val="25000"/>
                  </a:schemeClr>
                </a:solidFill>
                <a:latin typeface="メイリオ" panose="020B0604030504040204" pitchFamily="50" charset="-128"/>
                <a:ea typeface="メイリオ" panose="020B0604030504040204" pitchFamily="50" charset="-128"/>
              </a:rPr>
              <a:t>令和</a:t>
            </a:r>
            <a:r>
              <a:rPr kumimoji="1" lang="en-US" altLang="ja-JP" sz="2000" b="1" dirty="0">
                <a:solidFill>
                  <a:schemeClr val="tx1">
                    <a:lumMod val="75000"/>
                    <a:lumOff val="25000"/>
                  </a:schemeClr>
                </a:solidFill>
                <a:latin typeface="メイリオ" panose="020B0604030504040204" pitchFamily="50" charset="-128"/>
                <a:ea typeface="メイリオ" panose="020B0604030504040204" pitchFamily="50" charset="-128"/>
              </a:rPr>
              <a:t>8</a:t>
            </a:r>
            <a:r>
              <a:rPr kumimoji="1" lang="ja-JP" altLang="en-US" sz="2000" b="1" dirty="0">
                <a:solidFill>
                  <a:schemeClr val="tx1">
                    <a:lumMod val="75000"/>
                    <a:lumOff val="25000"/>
                  </a:schemeClr>
                </a:solidFill>
                <a:latin typeface="メイリオ" panose="020B0604030504040204" pitchFamily="50" charset="-128"/>
                <a:ea typeface="メイリオ" panose="020B0604030504040204" pitchFamily="50" charset="-128"/>
              </a:rPr>
              <a:t>年度　地域拠点型認知症疾患医療センター</a:t>
            </a:r>
            <a:endParaRPr kumimoji="1" lang="en-US" altLang="ja-JP" sz="20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kumimoji="1" lang="ja-JP" altLang="en-US" sz="2000" b="1" dirty="0">
                <a:solidFill>
                  <a:schemeClr val="tx1">
                    <a:lumMod val="75000"/>
                    <a:lumOff val="25000"/>
                  </a:schemeClr>
                </a:solidFill>
                <a:latin typeface="メイリオ" panose="020B0604030504040204" pitchFamily="50" charset="-128"/>
                <a:ea typeface="メイリオ" panose="020B0604030504040204" pitchFamily="50" charset="-128"/>
              </a:rPr>
              <a:t>事例検討会　開催のご案内</a:t>
            </a:r>
          </a:p>
        </p:txBody>
      </p:sp>
      <p:sp>
        <p:nvSpPr>
          <p:cNvPr id="5" name="正方形/長方形 4">
            <a:extLst>
              <a:ext uri="{FF2B5EF4-FFF2-40B4-BE49-F238E27FC236}">
                <a16:creationId xmlns:a16="http://schemas.microsoft.com/office/drawing/2014/main" id="{F888F8B6-8ACD-4BAE-A690-8D228C39C45B}"/>
              </a:ext>
            </a:extLst>
          </p:cNvPr>
          <p:cNvSpPr/>
          <p:nvPr/>
        </p:nvSpPr>
        <p:spPr>
          <a:xfrm>
            <a:off x="122274" y="1892594"/>
            <a:ext cx="6613451" cy="7442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latin typeface="メイリオ" panose="020B0604030504040204" pitchFamily="50" charset="-128"/>
                <a:ea typeface="メイリオ" panose="020B0604030504040204" pitchFamily="50" charset="-128"/>
              </a:rPr>
              <a:t>日本医師会生涯教育講座　</a:t>
            </a:r>
            <a:r>
              <a:rPr kumimoji="1" lang="en-US" altLang="ja-JP" sz="1400" dirty="0">
                <a:solidFill>
                  <a:schemeClr val="tx1"/>
                </a:solidFill>
                <a:latin typeface="メイリオ" panose="020B0604030504040204" pitchFamily="50" charset="-128"/>
                <a:ea typeface="メイリオ" panose="020B0604030504040204" pitchFamily="50" charset="-128"/>
              </a:rPr>
              <a:t>1.5</a:t>
            </a:r>
            <a:r>
              <a:rPr kumimoji="1" lang="ja-JP" altLang="en-US" sz="1400" dirty="0">
                <a:solidFill>
                  <a:schemeClr val="tx1"/>
                </a:solidFill>
                <a:latin typeface="メイリオ" panose="020B0604030504040204" pitchFamily="50" charset="-128"/>
                <a:ea typeface="メイリオ" panose="020B0604030504040204" pitchFamily="50" charset="-128"/>
              </a:rPr>
              <a:t>単位</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ctr"/>
            <a:r>
              <a:rPr kumimoji="1" lang="ja-JP" altLang="en-US" sz="1200" dirty="0">
                <a:solidFill>
                  <a:schemeClr val="tx1"/>
                </a:solidFill>
                <a:latin typeface="メイリオ" panose="020B0604030504040204" pitchFamily="50" charset="-128"/>
                <a:ea typeface="メイリオ" panose="020B0604030504040204" pitchFamily="50" charset="-128"/>
              </a:rPr>
              <a:t>ＣＣ</a:t>
            </a:r>
            <a:r>
              <a:rPr kumimoji="1" lang="ja-JP" altLang="en-US" sz="1200" dirty="0">
                <a:solidFill>
                  <a:schemeClr val="tx1"/>
                </a:solidFill>
                <a:latin typeface="メイリオ" panose="020B0604030504040204" pitchFamily="50" charset="-128"/>
                <a:ea typeface="メイリオ" panose="020B0604030504040204" pitchFamily="50" charset="-128"/>
                <a:sym typeface="Wingdings" panose="05000000000000000000" pitchFamily="2" charset="2"/>
              </a:rPr>
              <a:t>：（</a:t>
            </a:r>
            <a:r>
              <a:rPr kumimoji="1" lang="en-US" altLang="ja-JP" sz="1200" dirty="0">
                <a:solidFill>
                  <a:schemeClr val="tx1"/>
                </a:solidFill>
                <a:latin typeface="メイリオ" panose="020B0604030504040204" pitchFamily="50" charset="-128"/>
                <a:ea typeface="メイリオ" panose="020B0604030504040204" pitchFamily="50" charset="-128"/>
                <a:sym typeface="Wingdings" panose="05000000000000000000" pitchFamily="2" charset="2"/>
              </a:rPr>
              <a:t>20</a:t>
            </a:r>
            <a:r>
              <a:rPr kumimoji="1" lang="ja-JP" altLang="en-US" sz="1200" dirty="0">
                <a:solidFill>
                  <a:schemeClr val="tx1"/>
                </a:solidFill>
                <a:latin typeface="メイリオ" panose="020B0604030504040204" pitchFamily="50" charset="-128"/>
                <a:ea typeface="メイリオ" panose="020B0604030504040204" pitchFamily="50" charset="-128"/>
                <a:sym typeface="Wingdings" panose="05000000000000000000" pitchFamily="2" charset="2"/>
              </a:rPr>
              <a:t>）不眠（睡眠障害）１単位、（</a:t>
            </a:r>
            <a:r>
              <a:rPr kumimoji="1" lang="en-US" altLang="ja-JP" sz="1200" dirty="0">
                <a:solidFill>
                  <a:schemeClr val="tx1"/>
                </a:solidFill>
                <a:latin typeface="メイリオ" panose="020B0604030504040204" pitchFamily="50" charset="-128"/>
                <a:ea typeface="メイリオ" panose="020B0604030504040204" pitchFamily="50" charset="-128"/>
                <a:sym typeface="Wingdings" panose="05000000000000000000" pitchFamily="2" charset="2"/>
              </a:rPr>
              <a:t>13</a:t>
            </a:r>
            <a:r>
              <a:rPr kumimoji="1" lang="ja-JP" altLang="en-US" sz="1200" dirty="0">
                <a:solidFill>
                  <a:schemeClr val="tx1"/>
                </a:solidFill>
                <a:latin typeface="メイリオ" panose="020B0604030504040204" pitchFamily="50" charset="-128"/>
                <a:ea typeface="メイリオ" panose="020B0604030504040204" pitchFamily="50" charset="-128"/>
                <a:sym typeface="Wingdings" panose="05000000000000000000" pitchFamily="2" charset="2"/>
              </a:rPr>
              <a:t>）医療と介護および福祉の連携　</a:t>
            </a:r>
            <a:r>
              <a:rPr kumimoji="1" lang="en-US" altLang="ja-JP" sz="1200" dirty="0">
                <a:solidFill>
                  <a:schemeClr val="tx1"/>
                </a:solidFill>
                <a:latin typeface="メイリオ" panose="020B0604030504040204" pitchFamily="50" charset="-128"/>
                <a:ea typeface="メイリオ" panose="020B0604030504040204" pitchFamily="50" charset="-128"/>
                <a:sym typeface="Wingdings" panose="05000000000000000000" pitchFamily="2" charset="2"/>
              </a:rPr>
              <a:t>0.5</a:t>
            </a:r>
            <a:r>
              <a:rPr kumimoji="1" lang="ja-JP" altLang="en-US" sz="1200" dirty="0">
                <a:solidFill>
                  <a:schemeClr val="tx1"/>
                </a:solidFill>
                <a:latin typeface="メイリオ" panose="020B0604030504040204" pitchFamily="50" charset="-128"/>
                <a:ea typeface="メイリオ" panose="020B0604030504040204" pitchFamily="50" charset="-128"/>
                <a:sym typeface="Wingdings" panose="05000000000000000000" pitchFamily="2" charset="2"/>
              </a:rPr>
              <a:t>単位　　</a:t>
            </a:r>
            <a:endParaRPr kumimoji="1" lang="en-US" altLang="ja-JP" sz="1200" dirty="0">
              <a:solidFill>
                <a:schemeClr val="tx1"/>
              </a:solidFill>
              <a:latin typeface="メイリオ" panose="020B0604030504040204" pitchFamily="50" charset="-128"/>
              <a:ea typeface="メイリオ" panose="020B0604030504040204" pitchFamily="50" charset="-128"/>
              <a:sym typeface="Wingdings" panose="05000000000000000000" pitchFamily="2" charset="2"/>
            </a:endParaRPr>
          </a:p>
        </p:txBody>
      </p:sp>
      <p:sp>
        <p:nvSpPr>
          <p:cNvPr id="6" name="正方形/長方形 5">
            <a:extLst>
              <a:ext uri="{FF2B5EF4-FFF2-40B4-BE49-F238E27FC236}">
                <a16:creationId xmlns:a16="http://schemas.microsoft.com/office/drawing/2014/main" id="{A20CE6ED-6D69-44D7-B98F-F390E51F16C9}"/>
              </a:ext>
            </a:extLst>
          </p:cNvPr>
          <p:cNvSpPr/>
          <p:nvPr/>
        </p:nvSpPr>
        <p:spPr>
          <a:xfrm>
            <a:off x="244548" y="2721930"/>
            <a:ext cx="6368902" cy="14885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dirty="0">
                <a:solidFill>
                  <a:schemeClr val="tx1"/>
                </a:solidFill>
                <a:latin typeface="メイリオ" panose="020B0604030504040204" pitchFamily="50" charset="-128"/>
                <a:ea typeface="メイリオ" panose="020B0604030504040204" pitchFamily="50" charset="-128"/>
              </a:rPr>
              <a:t>謹啓</a:t>
            </a:r>
            <a:endParaRPr kumimoji="1" lang="en-US" altLang="ja-JP" sz="1200" dirty="0">
              <a:solidFill>
                <a:schemeClr val="tx1"/>
              </a:solidFill>
              <a:latin typeface="メイリオ" panose="020B0604030504040204" pitchFamily="50" charset="-128"/>
              <a:ea typeface="メイリオ" panose="020B0604030504040204" pitchFamily="50" charset="-128"/>
            </a:endParaRPr>
          </a:p>
          <a:p>
            <a:r>
              <a:rPr kumimoji="1" lang="ja-JP" altLang="en-US" sz="1200" dirty="0">
                <a:solidFill>
                  <a:schemeClr val="tx1"/>
                </a:solidFill>
                <a:latin typeface="メイリオ" panose="020B0604030504040204" pitchFamily="50" charset="-128"/>
                <a:ea typeface="メイリオ" panose="020B0604030504040204" pitchFamily="50" charset="-128"/>
              </a:rPr>
              <a:t>　時下益々ご清祥のこととお慶び申し上げます。この度の地震で被災された皆様に心よりお見舞い申し上げるとともに、復興に尽力されてている皆様には安全に留意されご活躍されることをお祈りいたします。</a:t>
            </a:r>
            <a:endParaRPr kumimoji="1" lang="en-US" altLang="ja-JP" sz="1200" dirty="0">
              <a:solidFill>
                <a:schemeClr val="tx1"/>
              </a:solidFill>
              <a:latin typeface="メイリオ" panose="020B0604030504040204" pitchFamily="50" charset="-128"/>
              <a:ea typeface="メイリオ" panose="020B0604030504040204" pitchFamily="50" charset="-128"/>
            </a:endParaRPr>
          </a:p>
          <a:p>
            <a:r>
              <a:rPr kumimoji="1" lang="ja-JP" altLang="en-US" sz="1200" dirty="0">
                <a:solidFill>
                  <a:schemeClr val="tx1"/>
                </a:solidFill>
                <a:latin typeface="メイリオ" panose="020B0604030504040204" pitchFamily="50" charset="-128"/>
                <a:ea typeface="メイリオ" panose="020B0604030504040204" pitchFamily="50" charset="-128"/>
              </a:rPr>
              <a:t>　当院は熊本県から地域拠点型認知症疾患医療センターとして指定を受けており、事業の一環として事例検討会を開催しております。今回は宇土市の在宅医療・介護連携推進事業との共催で、下記の日程で事例検討会を開催させていただく運びとなりました。多くの方々のご参加をお待ち申し上げております。</a:t>
            </a:r>
            <a:endParaRPr kumimoji="1" lang="en-US" altLang="ja-JP" sz="1200" dirty="0">
              <a:solidFill>
                <a:schemeClr val="tx1"/>
              </a:solidFill>
              <a:latin typeface="メイリオ" panose="020B0604030504040204" pitchFamily="50" charset="-128"/>
              <a:ea typeface="メイリオ" panose="020B0604030504040204" pitchFamily="50" charset="-128"/>
            </a:endParaRPr>
          </a:p>
          <a:p>
            <a:pPr algn="r"/>
            <a:r>
              <a:rPr kumimoji="1" lang="ja-JP" altLang="en-US" sz="1200" dirty="0">
                <a:solidFill>
                  <a:schemeClr val="tx1"/>
                </a:solidFill>
                <a:latin typeface="メイリオ" panose="020B0604030504040204" pitchFamily="50" charset="-128"/>
                <a:ea typeface="メイリオ" panose="020B0604030504040204" pitchFamily="50" charset="-128"/>
              </a:rPr>
              <a:t>謹白</a:t>
            </a:r>
            <a:endParaRPr kumimoji="1" lang="en-US" altLang="ja-JP" sz="1200" dirty="0">
              <a:solidFill>
                <a:schemeClr val="tx1"/>
              </a:solidFill>
              <a:latin typeface="メイリオ" panose="020B0604030504040204" pitchFamily="50" charset="-128"/>
              <a:ea typeface="メイリオ" panose="020B0604030504040204" pitchFamily="50" charset="-128"/>
            </a:endParaRPr>
          </a:p>
        </p:txBody>
      </p:sp>
      <p:sp>
        <p:nvSpPr>
          <p:cNvPr id="7" name="フローチャート: 代替処理 6">
            <a:extLst>
              <a:ext uri="{FF2B5EF4-FFF2-40B4-BE49-F238E27FC236}">
                <a16:creationId xmlns:a16="http://schemas.microsoft.com/office/drawing/2014/main" id="{E745BC80-EBAB-4AB3-878C-41EF585907A2}"/>
              </a:ext>
            </a:extLst>
          </p:cNvPr>
          <p:cNvSpPr/>
          <p:nvPr/>
        </p:nvSpPr>
        <p:spPr>
          <a:xfrm>
            <a:off x="423974" y="4283672"/>
            <a:ext cx="1095154" cy="478468"/>
          </a:xfrm>
          <a:prstGeom prst="flowChartAlternateProcess">
            <a:avLst/>
          </a:prstGeom>
          <a:solidFill>
            <a:schemeClr val="bg1"/>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lumMod val="75000"/>
                    <a:lumOff val="25000"/>
                  </a:schemeClr>
                </a:solidFill>
                <a:latin typeface="メイリオ" panose="020B0604030504040204" pitchFamily="50" charset="-128"/>
                <a:ea typeface="メイリオ" panose="020B0604030504040204" pitchFamily="50" charset="-128"/>
              </a:rPr>
              <a:t>開催日</a:t>
            </a:r>
          </a:p>
        </p:txBody>
      </p:sp>
      <p:sp>
        <p:nvSpPr>
          <p:cNvPr id="8" name="正方形/長方形 7">
            <a:extLst>
              <a:ext uri="{FF2B5EF4-FFF2-40B4-BE49-F238E27FC236}">
                <a16:creationId xmlns:a16="http://schemas.microsoft.com/office/drawing/2014/main" id="{AD4A6D40-933F-4DDE-9D8B-57CFB7B42559}"/>
              </a:ext>
            </a:extLst>
          </p:cNvPr>
          <p:cNvSpPr/>
          <p:nvPr/>
        </p:nvSpPr>
        <p:spPr>
          <a:xfrm>
            <a:off x="1689832" y="4293410"/>
            <a:ext cx="4864396" cy="4784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u="sng" dirty="0">
                <a:solidFill>
                  <a:schemeClr val="tx1"/>
                </a:solidFill>
                <a:latin typeface="メイリオ" panose="020B0604030504040204" pitchFamily="50" charset="-128"/>
                <a:ea typeface="メイリオ" panose="020B0604030504040204" pitchFamily="50" charset="-128"/>
              </a:rPr>
              <a:t>2026</a:t>
            </a:r>
            <a:r>
              <a:rPr kumimoji="1" lang="ja-JP" altLang="en-US" u="sng" dirty="0">
                <a:solidFill>
                  <a:schemeClr val="tx1"/>
                </a:solidFill>
                <a:latin typeface="メイリオ" panose="020B0604030504040204" pitchFamily="50" charset="-128"/>
                <a:ea typeface="メイリオ" panose="020B0604030504040204" pitchFamily="50" charset="-128"/>
              </a:rPr>
              <a:t>年</a:t>
            </a:r>
            <a:r>
              <a:rPr kumimoji="1" lang="en-US" altLang="ja-JP" u="sng" dirty="0">
                <a:solidFill>
                  <a:schemeClr val="tx1"/>
                </a:solidFill>
                <a:latin typeface="メイリオ" panose="020B0604030504040204" pitchFamily="50" charset="-128"/>
                <a:ea typeface="メイリオ" panose="020B0604030504040204" pitchFamily="50" charset="-128"/>
              </a:rPr>
              <a:t>10</a:t>
            </a:r>
            <a:r>
              <a:rPr kumimoji="1" lang="ja-JP" altLang="en-US" u="sng" dirty="0">
                <a:solidFill>
                  <a:schemeClr val="tx1"/>
                </a:solidFill>
                <a:latin typeface="メイリオ" panose="020B0604030504040204" pitchFamily="50" charset="-128"/>
                <a:ea typeface="メイリオ" panose="020B0604030504040204" pitchFamily="50" charset="-128"/>
              </a:rPr>
              <a:t>月</a:t>
            </a:r>
            <a:r>
              <a:rPr kumimoji="1" lang="en-US" altLang="ja-JP" u="sng" dirty="0">
                <a:solidFill>
                  <a:schemeClr val="tx1"/>
                </a:solidFill>
                <a:latin typeface="メイリオ" panose="020B0604030504040204" pitchFamily="50" charset="-128"/>
                <a:ea typeface="メイリオ" panose="020B0604030504040204" pitchFamily="50" charset="-128"/>
              </a:rPr>
              <a:t>2</a:t>
            </a:r>
            <a:r>
              <a:rPr kumimoji="1" lang="ja-JP" altLang="en-US" u="sng" dirty="0">
                <a:solidFill>
                  <a:schemeClr val="tx1"/>
                </a:solidFill>
                <a:latin typeface="メイリオ" panose="020B0604030504040204" pitchFamily="50" charset="-128"/>
                <a:ea typeface="メイリオ" panose="020B0604030504040204" pitchFamily="50" charset="-128"/>
              </a:rPr>
              <a:t>日（金）</a:t>
            </a:r>
            <a:r>
              <a:rPr kumimoji="1" lang="en-US" altLang="ja-JP" u="sng" dirty="0">
                <a:solidFill>
                  <a:schemeClr val="tx1"/>
                </a:solidFill>
                <a:latin typeface="メイリオ" panose="020B0604030504040204" pitchFamily="50" charset="-128"/>
                <a:ea typeface="メイリオ" panose="020B0604030504040204" pitchFamily="50" charset="-128"/>
              </a:rPr>
              <a:t>18</a:t>
            </a:r>
            <a:r>
              <a:rPr kumimoji="1" lang="ja-JP" altLang="en-US" u="sng" dirty="0">
                <a:solidFill>
                  <a:schemeClr val="tx1"/>
                </a:solidFill>
                <a:latin typeface="メイリオ" panose="020B0604030504040204" pitchFamily="50" charset="-128"/>
                <a:ea typeface="メイリオ" panose="020B0604030504040204" pitchFamily="50" charset="-128"/>
              </a:rPr>
              <a:t>：</a:t>
            </a:r>
            <a:r>
              <a:rPr kumimoji="1" lang="en-US" altLang="ja-JP" u="sng" dirty="0">
                <a:solidFill>
                  <a:schemeClr val="tx1"/>
                </a:solidFill>
                <a:latin typeface="メイリオ" panose="020B0604030504040204" pitchFamily="50" charset="-128"/>
                <a:ea typeface="メイリオ" panose="020B0604030504040204" pitchFamily="50" charset="-128"/>
              </a:rPr>
              <a:t>30</a:t>
            </a:r>
            <a:r>
              <a:rPr kumimoji="1" lang="ja-JP" altLang="en-US" u="sng" dirty="0">
                <a:solidFill>
                  <a:schemeClr val="tx1"/>
                </a:solidFill>
                <a:latin typeface="メイリオ" panose="020B0604030504040204" pitchFamily="50" charset="-128"/>
                <a:ea typeface="メイリオ" panose="020B0604030504040204" pitchFamily="50" charset="-128"/>
              </a:rPr>
              <a:t>～</a:t>
            </a:r>
            <a:r>
              <a:rPr kumimoji="1" lang="en-US" altLang="ja-JP" u="sng" dirty="0">
                <a:solidFill>
                  <a:schemeClr val="tx1"/>
                </a:solidFill>
                <a:latin typeface="メイリオ" panose="020B0604030504040204" pitchFamily="50" charset="-128"/>
                <a:ea typeface="メイリオ" panose="020B0604030504040204" pitchFamily="50" charset="-128"/>
              </a:rPr>
              <a:t>20</a:t>
            </a:r>
            <a:r>
              <a:rPr kumimoji="1" lang="ja-JP" altLang="en-US" u="sng" dirty="0">
                <a:solidFill>
                  <a:schemeClr val="tx1"/>
                </a:solidFill>
                <a:latin typeface="メイリオ" panose="020B0604030504040204" pitchFamily="50" charset="-128"/>
                <a:ea typeface="メイリオ" panose="020B0604030504040204" pitchFamily="50" charset="-128"/>
              </a:rPr>
              <a:t>：</a:t>
            </a:r>
            <a:r>
              <a:rPr kumimoji="1" lang="en-US" altLang="ja-JP" u="sng" dirty="0">
                <a:solidFill>
                  <a:schemeClr val="tx1"/>
                </a:solidFill>
                <a:latin typeface="メイリオ" panose="020B0604030504040204" pitchFamily="50" charset="-128"/>
                <a:ea typeface="メイリオ" panose="020B0604030504040204" pitchFamily="50" charset="-128"/>
              </a:rPr>
              <a:t>00</a:t>
            </a:r>
            <a:endParaRPr kumimoji="1" lang="ja-JP" altLang="en-US" u="sng" dirty="0">
              <a:solidFill>
                <a:schemeClr val="tx1"/>
              </a:solidFill>
              <a:latin typeface="メイリオ" panose="020B0604030504040204" pitchFamily="50" charset="-128"/>
              <a:ea typeface="メイリオ" panose="020B0604030504040204" pitchFamily="50" charset="-128"/>
            </a:endParaRPr>
          </a:p>
        </p:txBody>
      </p:sp>
      <p:sp>
        <p:nvSpPr>
          <p:cNvPr id="9" name="フローチャート: 代替処理 8">
            <a:extLst>
              <a:ext uri="{FF2B5EF4-FFF2-40B4-BE49-F238E27FC236}">
                <a16:creationId xmlns:a16="http://schemas.microsoft.com/office/drawing/2014/main" id="{D8F2A369-CA45-4A78-820C-A46B934FD99A}"/>
              </a:ext>
            </a:extLst>
          </p:cNvPr>
          <p:cNvSpPr/>
          <p:nvPr/>
        </p:nvSpPr>
        <p:spPr>
          <a:xfrm>
            <a:off x="414869" y="4927715"/>
            <a:ext cx="1095154" cy="478468"/>
          </a:xfrm>
          <a:prstGeom prst="flowChartAlternateProcess">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lumMod val="75000"/>
                    <a:lumOff val="25000"/>
                  </a:schemeClr>
                </a:solidFill>
                <a:latin typeface="メイリオ" panose="020B0604030504040204" pitchFamily="50" charset="-128"/>
                <a:ea typeface="メイリオ" panose="020B0604030504040204" pitchFamily="50" charset="-128"/>
              </a:rPr>
              <a:t>会　場</a:t>
            </a:r>
          </a:p>
        </p:txBody>
      </p:sp>
      <p:sp>
        <p:nvSpPr>
          <p:cNvPr id="10" name="正方形/長方形 9">
            <a:extLst>
              <a:ext uri="{FF2B5EF4-FFF2-40B4-BE49-F238E27FC236}">
                <a16:creationId xmlns:a16="http://schemas.microsoft.com/office/drawing/2014/main" id="{7BF8514D-9B93-40A5-91DD-09688A3389E1}"/>
              </a:ext>
            </a:extLst>
          </p:cNvPr>
          <p:cNvSpPr/>
          <p:nvPr/>
        </p:nvSpPr>
        <p:spPr>
          <a:xfrm>
            <a:off x="1683375" y="4953353"/>
            <a:ext cx="4864396" cy="4784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u="sng" dirty="0">
                <a:solidFill>
                  <a:schemeClr val="tx1"/>
                </a:solidFill>
                <a:latin typeface="メイリオ" panose="020B0604030504040204" pitchFamily="50" charset="-128"/>
                <a:ea typeface="メイリオ" panose="020B0604030504040204" pitchFamily="50" charset="-128"/>
              </a:rPr>
              <a:t>Zoom</a:t>
            </a:r>
            <a:r>
              <a:rPr kumimoji="1" lang="ja-JP" altLang="en-US" u="sng" dirty="0">
                <a:solidFill>
                  <a:schemeClr val="tx1"/>
                </a:solidFill>
                <a:latin typeface="メイリオ" panose="020B0604030504040204" pitchFamily="50" charset="-128"/>
                <a:ea typeface="メイリオ" panose="020B0604030504040204" pitchFamily="50" charset="-128"/>
              </a:rPr>
              <a:t>（オンライン開催）</a:t>
            </a:r>
            <a:endParaRPr kumimoji="1" lang="en-US" altLang="ja-JP" u="sng" dirty="0">
              <a:solidFill>
                <a:schemeClr val="tx1"/>
              </a:solidFill>
              <a:latin typeface="メイリオ" panose="020B0604030504040204" pitchFamily="50" charset="-128"/>
              <a:ea typeface="メイリオ" panose="020B0604030504040204" pitchFamily="50" charset="-128"/>
            </a:endParaRPr>
          </a:p>
        </p:txBody>
      </p:sp>
      <p:sp>
        <p:nvSpPr>
          <p:cNvPr id="12" name="フローチャート: 代替処理 11">
            <a:extLst>
              <a:ext uri="{FF2B5EF4-FFF2-40B4-BE49-F238E27FC236}">
                <a16:creationId xmlns:a16="http://schemas.microsoft.com/office/drawing/2014/main" id="{7A058895-83AC-42AF-9DC0-76736A3B27E6}"/>
              </a:ext>
            </a:extLst>
          </p:cNvPr>
          <p:cNvSpPr/>
          <p:nvPr/>
        </p:nvSpPr>
        <p:spPr>
          <a:xfrm>
            <a:off x="311004" y="5574576"/>
            <a:ext cx="1321095" cy="478468"/>
          </a:xfrm>
          <a:prstGeom prst="flowChartAlternateProcess">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lumMod val="75000"/>
                    <a:lumOff val="25000"/>
                  </a:schemeClr>
                </a:solidFill>
                <a:latin typeface="メイリオ" panose="020B0604030504040204" pitchFamily="50" charset="-128"/>
                <a:ea typeface="メイリオ" panose="020B0604030504040204" pitchFamily="50" charset="-128"/>
              </a:rPr>
              <a:t>お申込み</a:t>
            </a:r>
          </a:p>
        </p:txBody>
      </p:sp>
      <p:sp>
        <p:nvSpPr>
          <p:cNvPr id="13" name="正方形/長方形 12">
            <a:extLst>
              <a:ext uri="{FF2B5EF4-FFF2-40B4-BE49-F238E27FC236}">
                <a16:creationId xmlns:a16="http://schemas.microsoft.com/office/drawing/2014/main" id="{D160B7B6-17B0-4A56-A5EB-A8E61B41370F}"/>
              </a:ext>
            </a:extLst>
          </p:cNvPr>
          <p:cNvSpPr/>
          <p:nvPr/>
        </p:nvSpPr>
        <p:spPr>
          <a:xfrm>
            <a:off x="1682600" y="5526108"/>
            <a:ext cx="4864396" cy="6485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u="sng" dirty="0">
                <a:solidFill>
                  <a:schemeClr val="tx1"/>
                </a:solidFill>
                <a:latin typeface="メイリオ" panose="020B0604030504040204" pitchFamily="50" charset="-128"/>
                <a:ea typeface="メイリオ" panose="020B0604030504040204" pitchFamily="50" charset="-128"/>
              </a:rPr>
              <a:t>別紙申込書にてお願いします</a:t>
            </a:r>
            <a:endParaRPr kumimoji="1" lang="en-US" altLang="ja-JP" u="sng" dirty="0">
              <a:solidFill>
                <a:schemeClr val="tx1"/>
              </a:solidFill>
              <a:latin typeface="メイリオ" panose="020B0604030504040204" pitchFamily="50" charset="-128"/>
              <a:ea typeface="メイリオ" panose="020B0604030504040204" pitchFamily="50" charset="-128"/>
            </a:endParaRPr>
          </a:p>
        </p:txBody>
      </p:sp>
      <p:sp>
        <p:nvSpPr>
          <p:cNvPr id="14" name="フローチャート: 代替処理 13">
            <a:extLst>
              <a:ext uri="{FF2B5EF4-FFF2-40B4-BE49-F238E27FC236}">
                <a16:creationId xmlns:a16="http://schemas.microsoft.com/office/drawing/2014/main" id="{A0938165-957B-483E-A425-987730399551}"/>
              </a:ext>
            </a:extLst>
          </p:cNvPr>
          <p:cNvSpPr/>
          <p:nvPr/>
        </p:nvSpPr>
        <p:spPr>
          <a:xfrm>
            <a:off x="361505" y="6244257"/>
            <a:ext cx="6113720" cy="3148656"/>
          </a:xfrm>
          <a:prstGeom prst="flowChartAlternateProcess">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latin typeface="メイリオ" panose="020B0604030504040204" pitchFamily="50" charset="-128"/>
                <a:ea typeface="メイリオ" panose="020B0604030504040204" pitchFamily="50" charset="-128"/>
              </a:rPr>
              <a:t>①講演　</a:t>
            </a:r>
            <a:r>
              <a:rPr kumimoji="1" lang="en-US" altLang="ja-JP" sz="1400" dirty="0">
                <a:solidFill>
                  <a:schemeClr val="tx1"/>
                </a:solidFill>
                <a:latin typeface="メイリオ" panose="020B0604030504040204" pitchFamily="50" charset="-128"/>
                <a:ea typeface="メイリオ" panose="020B0604030504040204" pitchFamily="50" charset="-128"/>
              </a:rPr>
              <a:t>18</a:t>
            </a:r>
            <a:r>
              <a:rPr kumimoji="1" lang="ja-JP" altLang="en-US" sz="1400" dirty="0">
                <a:solidFill>
                  <a:schemeClr val="tx1"/>
                </a:solidFill>
                <a:latin typeface="メイリオ" panose="020B0604030504040204" pitchFamily="50" charset="-128"/>
                <a:ea typeface="メイリオ" panose="020B0604030504040204" pitchFamily="50" charset="-128"/>
              </a:rPr>
              <a:t>：</a:t>
            </a:r>
            <a:r>
              <a:rPr kumimoji="1" lang="en-US" altLang="ja-JP" sz="1400" dirty="0">
                <a:solidFill>
                  <a:schemeClr val="tx1"/>
                </a:solidFill>
                <a:latin typeface="メイリオ" panose="020B0604030504040204" pitchFamily="50" charset="-128"/>
                <a:ea typeface="メイリオ" panose="020B0604030504040204" pitchFamily="50" charset="-128"/>
              </a:rPr>
              <a:t>30</a:t>
            </a:r>
            <a:r>
              <a:rPr kumimoji="1" lang="ja-JP" altLang="en-US" sz="1400" dirty="0">
                <a:solidFill>
                  <a:schemeClr val="tx1"/>
                </a:solidFill>
                <a:latin typeface="メイリオ" panose="020B0604030504040204" pitchFamily="50" charset="-128"/>
                <a:ea typeface="メイリオ" panose="020B0604030504040204" pitchFamily="50" charset="-128"/>
              </a:rPr>
              <a:t>～</a:t>
            </a:r>
            <a:r>
              <a:rPr kumimoji="1" lang="en-US" altLang="ja-JP" sz="1400" dirty="0">
                <a:solidFill>
                  <a:schemeClr val="tx1"/>
                </a:solidFill>
                <a:latin typeface="メイリオ" panose="020B0604030504040204" pitchFamily="50" charset="-128"/>
                <a:ea typeface="メイリオ" panose="020B0604030504040204" pitchFamily="50" charset="-128"/>
              </a:rPr>
              <a:t>19</a:t>
            </a:r>
            <a:r>
              <a:rPr kumimoji="1" lang="ja-JP" altLang="en-US" sz="1400" dirty="0">
                <a:solidFill>
                  <a:schemeClr val="tx1"/>
                </a:solidFill>
                <a:latin typeface="メイリオ" panose="020B0604030504040204" pitchFamily="50" charset="-128"/>
                <a:ea typeface="メイリオ" panose="020B0604030504040204" pitchFamily="50" charset="-128"/>
              </a:rPr>
              <a:t>：</a:t>
            </a:r>
            <a:r>
              <a:rPr kumimoji="1" lang="en-US" altLang="ja-JP" sz="1400" dirty="0">
                <a:solidFill>
                  <a:schemeClr val="tx1"/>
                </a:solidFill>
                <a:latin typeface="メイリオ" panose="020B0604030504040204" pitchFamily="50" charset="-128"/>
                <a:ea typeface="メイリオ" panose="020B0604030504040204" pitchFamily="50" charset="-128"/>
              </a:rPr>
              <a:t>30</a:t>
            </a:r>
          </a:p>
          <a:p>
            <a:r>
              <a:rPr kumimoji="1" lang="ja-JP" altLang="en-US" sz="1400" dirty="0">
                <a:solidFill>
                  <a:schemeClr val="tx1"/>
                </a:solidFill>
                <a:latin typeface="メイリオ" panose="020B0604030504040204" pitchFamily="50" charset="-128"/>
                <a:ea typeface="メイリオ" panose="020B0604030504040204" pitchFamily="50" charset="-128"/>
              </a:rPr>
              <a:t>　</a:t>
            </a:r>
            <a:r>
              <a:rPr kumimoji="1" lang="ja-JP" altLang="en-US" sz="1200" dirty="0">
                <a:solidFill>
                  <a:schemeClr val="tx1"/>
                </a:solidFill>
                <a:latin typeface="メイリオ" panose="020B0604030504040204" pitchFamily="50" charset="-128"/>
                <a:ea typeface="メイリオ" panose="020B0604030504040204" pitchFamily="50" charset="-128"/>
              </a:rPr>
              <a:t>取得カリキュラムコード（</a:t>
            </a:r>
            <a:r>
              <a:rPr kumimoji="1" lang="en-US" altLang="ja-JP" sz="1200" dirty="0">
                <a:solidFill>
                  <a:schemeClr val="tx1"/>
                </a:solidFill>
                <a:latin typeface="メイリオ" panose="020B0604030504040204" pitchFamily="50" charset="-128"/>
                <a:ea typeface="メイリオ" panose="020B0604030504040204" pitchFamily="50" charset="-128"/>
              </a:rPr>
              <a:t>20</a:t>
            </a:r>
            <a:r>
              <a:rPr kumimoji="1" lang="ja-JP" altLang="en-US" sz="1200" dirty="0">
                <a:solidFill>
                  <a:schemeClr val="tx1"/>
                </a:solidFill>
                <a:latin typeface="メイリオ" panose="020B0604030504040204" pitchFamily="50" charset="-128"/>
                <a:ea typeface="メイリオ" panose="020B0604030504040204" pitchFamily="50" charset="-128"/>
              </a:rPr>
              <a:t>）不眠（睡眠障害）　</a:t>
            </a:r>
            <a:r>
              <a:rPr kumimoji="1" lang="en-US" altLang="ja-JP" sz="1200" dirty="0">
                <a:solidFill>
                  <a:schemeClr val="tx1"/>
                </a:solidFill>
                <a:latin typeface="メイリオ" panose="020B0604030504040204" pitchFamily="50" charset="-128"/>
                <a:ea typeface="メイリオ" panose="020B0604030504040204" pitchFamily="50" charset="-128"/>
              </a:rPr>
              <a:t>1</a:t>
            </a:r>
            <a:r>
              <a:rPr kumimoji="1" lang="ja-JP" altLang="en-US" sz="1200" dirty="0">
                <a:solidFill>
                  <a:schemeClr val="tx1"/>
                </a:solidFill>
                <a:latin typeface="メイリオ" panose="020B0604030504040204" pitchFamily="50" charset="-128"/>
                <a:ea typeface="メイリオ" panose="020B0604030504040204" pitchFamily="50" charset="-128"/>
              </a:rPr>
              <a:t>単位</a:t>
            </a:r>
            <a:endParaRPr kumimoji="1" lang="en-US" altLang="ja-JP" sz="1200" dirty="0">
              <a:solidFill>
                <a:schemeClr val="tx1"/>
              </a:solidFill>
              <a:latin typeface="メイリオ" panose="020B0604030504040204" pitchFamily="50" charset="-128"/>
              <a:ea typeface="メイリオ" panose="020B0604030504040204" pitchFamily="50" charset="-128"/>
            </a:endParaRPr>
          </a:p>
          <a:p>
            <a:r>
              <a:rPr kumimoji="1" lang="ja-JP" altLang="en-US" sz="1400" dirty="0">
                <a:solidFill>
                  <a:schemeClr val="tx1"/>
                </a:solidFill>
                <a:latin typeface="メイリオ" panose="020B0604030504040204" pitchFamily="50" charset="-128"/>
                <a:ea typeface="メイリオ" panose="020B0604030504040204" pitchFamily="50" charset="-128"/>
              </a:rPr>
              <a:t>　</a:t>
            </a:r>
            <a:r>
              <a:rPr kumimoji="1" lang="en-US" altLang="ja-JP" sz="1400" dirty="0">
                <a:solidFill>
                  <a:schemeClr val="tx1"/>
                </a:solidFill>
                <a:latin typeface="メイリオ" panose="020B0604030504040204" pitchFamily="50" charset="-128"/>
                <a:ea typeface="メイリオ" panose="020B0604030504040204" pitchFamily="50" charset="-128"/>
              </a:rPr>
              <a:t>『</a:t>
            </a:r>
            <a:r>
              <a:rPr kumimoji="1" lang="ja-JP" altLang="en-US" sz="1400" dirty="0">
                <a:solidFill>
                  <a:schemeClr val="tx1"/>
                </a:solidFill>
                <a:latin typeface="メイリオ" panose="020B0604030504040204" pitchFamily="50" charset="-128"/>
                <a:ea typeface="メイリオ" panose="020B0604030504040204" pitchFamily="50" charset="-128"/>
              </a:rPr>
              <a:t>認知症と睡眠について（仮）</a:t>
            </a:r>
            <a:r>
              <a:rPr kumimoji="1" lang="en-US" altLang="ja-JP" sz="1400" dirty="0">
                <a:solidFill>
                  <a:schemeClr val="tx1"/>
                </a:solidFill>
                <a:latin typeface="メイリオ" panose="020B0604030504040204" pitchFamily="50" charset="-128"/>
                <a:ea typeface="メイリオ" panose="020B0604030504040204" pitchFamily="50" charset="-128"/>
              </a:rPr>
              <a:t>』</a:t>
            </a:r>
          </a:p>
          <a:p>
            <a:r>
              <a:rPr kumimoji="1" lang="ja-JP" altLang="en-US" sz="1400" dirty="0">
                <a:solidFill>
                  <a:schemeClr val="tx1"/>
                </a:solidFill>
                <a:latin typeface="メイリオ" panose="020B0604030504040204" pitchFamily="50" charset="-128"/>
                <a:ea typeface="メイリオ" panose="020B0604030504040204" pitchFamily="50" charset="-128"/>
              </a:rPr>
              <a:t>　講師：くまもと心療病院　医師　両角　香奈先生</a:t>
            </a:r>
            <a:endParaRPr kumimoji="1" lang="en-US" altLang="ja-JP" sz="1400" dirty="0">
              <a:solidFill>
                <a:schemeClr val="tx1"/>
              </a:solidFill>
              <a:latin typeface="メイリオ" panose="020B0604030504040204" pitchFamily="50" charset="-128"/>
              <a:ea typeface="メイリオ" panose="020B0604030504040204" pitchFamily="50" charset="-128"/>
            </a:endParaRPr>
          </a:p>
          <a:p>
            <a:endParaRPr kumimoji="1" lang="en-US" altLang="ja-JP" sz="1400" dirty="0">
              <a:solidFill>
                <a:schemeClr val="tx1"/>
              </a:solidFill>
              <a:latin typeface="メイリオ" panose="020B0604030504040204" pitchFamily="50" charset="-128"/>
              <a:ea typeface="メイリオ" panose="020B0604030504040204" pitchFamily="50" charset="-128"/>
            </a:endParaRPr>
          </a:p>
          <a:p>
            <a:r>
              <a:rPr kumimoji="1" lang="ja-JP" altLang="en-US" sz="1400" dirty="0">
                <a:solidFill>
                  <a:schemeClr val="tx1"/>
                </a:solidFill>
                <a:latin typeface="メイリオ" panose="020B0604030504040204" pitchFamily="50" charset="-128"/>
                <a:ea typeface="メイリオ" panose="020B0604030504040204" pitchFamily="50" charset="-128"/>
              </a:rPr>
              <a:t>②事例検討　</a:t>
            </a:r>
            <a:r>
              <a:rPr kumimoji="1" lang="en-US" altLang="ja-JP" sz="1400" dirty="0">
                <a:solidFill>
                  <a:schemeClr val="tx1"/>
                </a:solidFill>
                <a:latin typeface="メイリオ" panose="020B0604030504040204" pitchFamily="50" charset="-128"/>
                <a:ea typeface="メイリオ" panose="020B0604030504040204" pitchFamily="50" charset="-128"/>
              </a:rPr>
              <a:t>19</a:t>
            </a:r>
            <a:r>
              <a:rPr kumimoji="1" lang="ja-JP" altLang="en-US" sz="1400" dirty="0">
                <a:solidFill>
                  <a:schemeClr val="tx1"/>
                </a:solidFill>
                <a:latin typeface="メイリオ" panose="020B0604030504040204" pitchFamily="50" charset="-128"/>
                <a:ea typeface="メイリオ" panose="020B0604030504040204" pitchFamily="50" charset="-128"/>
              </a:rPr>
              <a:t>：</a:t>
            </a:r>
            <a:r>
              <a:rPr kumimoji="1" lang="en-US" altLang="ja-JP" sz="1400" dirty="0">
                <a:solidFill>
                  <a:schemeClr val="tx1"/>
                </a:solidFill>
                <a:latin typeface="メイリオ" panose="020B0604030504040204" pitchFamily="50" charset="-128"/>
                <a:ea typeface="メイリオ" panose="020B0604030504040204" pitchFamily="50" charset="-128"/>
              </a:rPr>
              <a:t>30</a:t>
            </a:r>
            <a:r>
              <a:rPr kumimoji="1" lang="ja-JP" altLang="en-US" sz="1400" dirty="0">
                <a:solidFill>
                  <a:schemeClr val="tx1"/>
                </a:solidFill>
                <a:latin typeface="メイリオ" panose="020B0604030504040204" pitchFamily="50" charset="-128"/>
                <a:ea typeface="メイリオ" panose="020B0604030504040204" pitchFamily="50" charset="-128"/>
              </a:rPr>
              <a:t>～</a:t>
            </a:r>
            <a:r>
              <a:rPr kumimoji="1" lang="en-US" altLang="ja-JP" sz="1400" dirty="0">
                <a:solidFill>
                  <a:schemeClr val="tx1"/>
                </a:solidFill>
                <a:latin typeface="メイリオ" panose="020B0604030504040204" pitchFamily="50" charset="-128"/>
                <a:ea typeface="メイリオ" panose="020B0604030504040204" pitchFamily="50" charset="-128"/>
              </a:rPr>
              <a:t>20</a:t>
            </a:r>
            <a:r>
              <a:rPr kumimoji="1" lang="ja-JP" altLang="en-US" sz="1400" dirty="0">
                <a:solidFill>
                  <a:schemeClr val="tx1"/>
                </a:solidFill>
                <a:latin typeface="メイリオ" panose="020B0604030504040204" pitchFamily="50" charset="-128"/>
                <a:ea typeface="メイリオ" panose="020B0604030504040204" pitchFamily="50" charset="-128"/>
              </a:rPr>
              <a:t>：</a:t>
            </a:r>
            <a:r>
              <a:rPr kumimoji="1" lang="en-US" altLang="ja-JP" sz="1400" dirty="0">
                <a:solidFill>
                  <a:schemeClr val="tx1"/>
                </a:solidFill>
                <a:latin typeface="メイリオ" panose="020B0604030504040204" pitchFamily="50" charset="-128"/>
                <a:ea typeface="メイリオ" panose="020B0604030504040204" pitchFamily="50" charset="-128"/>
              </a:rPr>
              <a:t>00</a:t>
            </a:r>
          </a:p>
          <a:p>
            <a:r>
              <a:rPr kumimoji="1" lang="ja-JP" altLang="en-US" sz="1400" dirty="0">
                <a:solidFill>
                  <a:schemeClr val="tx1"/>
                </a:solidFill>
                <a:latin typeface="メイリオ" panose="020B0604030504040204" pitchFamily="50" charset="-128"/>
                <a:ea typeface="メイリオ" panose="020B0604030504040204" pitchFamily="50" charset="-128"/>
              </a:rPr>
              <a:t>　</a:t>
            </a:r>
            <a:r>
              <a:rPr kumimoji="1" lang="ja-JP" altLang="en-US" sz="1200" dirty="0">
                <a:solidFill>
                  <a:schemeClr val="tx1"/>
                </a:solidFill>
                <a:latin typeface="メイリオ" panose="020B0604030504040204" pitchFamily="50" charset="-128"/>
                <a:ea typeface="メイリオ" panose="020B0604030504040204" pitchFamily="50" charset="-128"/>
              </a:rPr>
              <a:t>取得カリキュラムコード（</a:t>
            </a:r>
            <a:r>
              <a:rPr kumimoji="1" lang="en-US" altLang="ja-JP" sz="1200" dirty="0">
                <a:solidFill>
                  <a:schemeClr val="tx1"/>
                </a:solidFill>
                <a:latin typeface="メイリオ" panose="020B0604030504040204" pitchFamily="50" charset="-128"/>
                <a:ea typeface="メイリオ" panose="020B0604030504040204" pitchFamily="50" charset="-128"/>
              </a:rPr>
              <a:t>13</a:t>
            </a:r>
            <a:r>
              <a:rPr kumimoji="1" lang="ja-JP" altLang="en-US" sz="1200" dirty="0">
                <a:solidFill>
                  <a:schemeClr val="tx1"/>
                </a:solidFill>
                <a:latin typeface="メイリオ" panose="020B0604030504040204" pitchFamily="50" charset="-128"/>
                <a:ea typeface="メイリオ" panose="020B0604030504040204" pitchFamily="50" charset="-128"/>
              </a:rPr>
              <a:t>）医療と介護および福祉の連携　</a:t>
            </a:r>
            <a:r>
              <a:rPr kumimoji="1" lang="en-US" altLang="ja-JP" sz="1200" dirty="0">
                <a:solidFill>
                  <a:schemeClr val="tx1"/>
                </a:solidFill>
                <a:latin typeface="メイリオ" panose="020B0604030504040204" pitchFamily="50" charset="-128"/>
                <a:ea typeface="メイリオ" panose="020B0604030504040204" pitchFamily="50" charset="-128"/>
              </a:rPr>
              <a:t>0.5</a:t>
            </a:r>
            <a:r>
              <a:rPr kumimoji="1" lang="ja-JP" altLang="en-US" sz="1200" dirty="0">
                <a:solidFill>
                  <a:schemeClr val="tx1"/>
                </a:solidFill>
                <a:latin typeface="メイリオ" panose="020B0604030504040204" pitchFamily="50" charset="-128"/>
                <a:ea typeface="メイリオ" panose="020B0604030504040204" pitchFamily="50" charset="-128"/>
              </a:rPr>
              <a:t>単位</a:t>
            </a:r>
            <a:endParaRPr kumimoji="1" lang="en-US" altLang="ja-JP" sz="1200" dirty="0">
              <a:solidFill>
                <a:schemeClr val="tx1"/>
              </a:solidFill>
              <a:latin typeface="メイリオ" panose="020B0604030504040204" pitchFamily="50" charset="-128"/>
              <a:ea typeface="メイリオ" panose="020B0604030504040204" pitchFamily="50" charset="-128"/>
            </a:endParaRPr>
          </a:p>
          <a:p>
            <a:r>
              <a:rPr kumimoji="1" lang="ja-JP" altLang="en-US" sz="1400" dirty="0">
                <a:solidFill>
                  <a:schemeClr val="tx1"/>
                </a:solidFill>
                <a:latin typeface="メイリオ" panose="020B0604030504040204" pitchFamily="50" charset="-128"/>
                <a:ea typeface="メイリオ" panose="020B0604030504040204" pitchFamily="50" charset="-128"/>
              </a:rPr>
              <a:t>　</a:t>
            </a:r>
            <a:r>
              <a:rPr kumimoji="1" lang="en-US" altLang="ja-JP" sz="1400" dirty="0">
                <a:solidFill>
                  <a:schemeClr val="tx1"/>
                </a:solidFill>
                <a:latin typeface="メイリオ" panose="020B0604030504040204" pitchFamily="50" charset="-128"/>
                <a:ea typeface="メイリオ" panose="020B0604030504040204" pitchFamily="50" charset="-128"/>
              </a:rPr>
              <a:t>『</a:t>
            </a:r>
            <a:r>
              <a:rPr lang="ja-JP" altLang="en-US" sz="1400" dirty="0">
                <a:solidFill>
                  <a:schemeClr val="tx1"/>
                </a:solidFill>
                <a:effectLst/>
                <a:latin typeface="メイリオ" panose="020B0604030504040204" pitchFamily="50" charset="-128"/>
                <a:ea typeface="メイリオ" panose="020B0604030504040204" pitchFamily="50" charset="-128"/>
              </a:rPr>
              <a:t>家族と疎遠な一人暮らし困難事例</a:t>
            </a:r>
            <a:r>
              <a:rPr kumimoji="1" lang="en-US" altLang="ja-JP" sz="1400" dirty="0">
                <a:solidFill>
                  <a:schemeClr val="tx1"/>
                </a:solidFill>
                <a:latin typeface="メイリオ" panose="020B0604030504040204" pitchFamily="50" charset="-128"/>
                <a:ea typeface="メイリオ" panose="020B0604030504040204" pitchFamily="50" charset="-128"/>
              </a:rPr>
              <a:t>』</a:t>
            </a:r>
            <a:r>
              <a:rPr kumimoji="1" lang="ja-JP" altLang="en-US" sz="1400" dirty="0">
                <a:solidFill>
                  <a:schemeClr val="tx1"/>
                </a:solidFill>
                <a:latin typeface="メイリオ" panose="020B0604030504040204" pitchFamily="50" charset="-128"/>
                <a:ea typeface="メイリオ" panose="020B0604030504040204" pitchFamily="50" charset="-128"/>
              </a:rPr>
              <a:t>　</a:t>
            </a:r>
            <a:endParaRPr kumimoji="1" lang="en-US" altLang="ja-JP" sz="1400" dirty="0">
              <a:solidFill>
                <a:schemeClr val="tx1"/>
              </a:solidFill>
              <a:latin typeface="メイリオ" panose="020B0604030504040204" pitchFamily="50" charset="-128"/>
              <a:ea typeface="メイリオ" panose="020B0604030504040204" pitchFamily="50" charset="-128"/>
            </a:endParaRPr>
          </a:p>
          <a:p>
            <a:r>
              <a:rPr kumimoji="1" lang="ja-JP" altLang="en-US" sz="1400" dirty="0">
                <a:solidFill>
                  <a:schemeClr val="tx1"/>
                </a:solidFill>
                <a:latin typeface="メイリオ" panose="020B0604030504040204" pitchFamily="50" charset="-128"/>
                <a:ea typeface="メイリオ" panose="020B0604030504040204" pitchFamily="50" charset="-128"/>
              </a:rPr>
              <a:t>　事例提供：重度認知症患者デイケア「ぎんなん」</a:t>
            </a:r>
            <a:endParaRPr kumimoji="1" lang="en-US" altLang="ja-JP" sz="1400" dirty="0">
              <a:solidFill>
                <a:schemeClr val="tx1"/>
              </a:solidFill>
              <a:latin typeface="メイリオ" panose="020B0604030504040204" pitchFamily="50" charset="-128"/>
              <a:ea typeface="メイリオ" panose="020B0604030504040204" pitchFamily="50" charset="-128"/>
            </a:endParaRPr>
          </a:p>
          <a:p>
            <a:r>
              <a:rPr kumimoji="1" lang="ja-JP" altLang="en-US" sz="1400" dirty="0">
                <a:solidFill>
                  <a:schemeClr val="tx1"/>
                </a:solidFill>
                <a:latin typeface="メイリオ" panose="020B0604030504040204" pitchFamily="50" charset="-128"/>
                <a:ea typeface="メイリオ" panose="020B0604030504040204" pitchFamily="50" charset="-128"/>
              </a:rPr>
              <a:t>　　　　　　看護師　松田　浩子氏</a:t>
            </a:r>
            <a:endParaRPr kumimoji="1" lang="en-US" altLang="ja-JP" sz="1400" dirty="0">
              <a:solidFill>
                <a:schemeClr val="tx1"/>
              </a:solidFill>
              <a:latin typeface="メイリオ" panose="020B0604030504040204" pitchFamily="50" charset="-128"/>
              <a:ea typeface="メイリオ" panose="020B0604030504040204" pitchFamily="50" charset="-128"/>
            </a:endParaRPr>
          </a:p>
          <a:p>
            <a:r>
              <a:rPr kumimoji="1" lang="ja-JP" altLang="en-US" sz="1400" dirty="0">
                <a:solidFill>
                  <a:schemeClr val="tx1"/>
                </a:solidFill>
                <a:latin typeface="メイリオ" panose="020B0604030504040204" pitchFamily="50" charset="-128"/>
                <a:ea typeface="メイリオ" panose="020B0604030504040204" pitchFamily="50" charset="-128"/>
              </a:rPr>
              <a:t>　</a:t>
            </a:r>
            <a:endParaRPr kumimoji="1" lang="en-US" altLang="ja-JP" sz="1400" dirty="0">
              <a:solidFill>
                <a:schemeClr val="tx1"/>
              </a:solidFill>
              <a:latin typeface="メイリオ" panose="020B0604030504040204" pitchFamily="50" charset="-128"/>
              <a:ea typeface="メイリオ" panose="020B0604030504040204" pitchFamily="50" charset="-128"/>
            </a:endParaRPr>
          </a:p>
          <a:p>
            <a:r>
              <a:rPr kumimoji="1" lang="ja-JP" altLang="en-US" sz="1400" dirty="0">
                <a:solidFill>
                  <a:schemeClr val="tx1"/>
                </a:solidFill>
                <a:latin typeface="メイリオ" panose="020B0604030504040204" pitchFamily="50" charset="-128"/>
                <a:ea typeface="メイリオ" panose="020B0604030504040204" pitchFamily="50" charset="-128"/>
              </a:rPr>
              <a:t>　</a:t>
            </a:r>
            <a:r>
              <a:rPr kumimoji="1" lang="en-US" altLang="ja-JP" sz="1400" dirty="0">
                <a:solidFill>
                  <a:schemeClr val="tx1"/>
                </a:solidFill>
                <a:latin typeface="メイリオ" panose="020B0604030504040204" pitchFamily="50" charset="-128"/>
                <a:ea typeface="メイリオ" panose="020B0604030504040204" pitchFamily="50" charset="-128"/>
              </a:rPr>
              <a:t>※</a:t>
            </a:r>
            <a:r>
              <a:rPr kumimoji="1" lang="ja-JP" altLang="en-US" sz="1400" dirty="0">
                <a:solidFill>
                  <a:schemeClr val="tx1"/>
                </a:solidFill>
                <a:latin typeface="メイリオ" panose="020B0604030504040204" pitchFamily="50" charset="-128"/>
                <a:ea typeface="メイリオ" panose="020B0604030504040204" pitchFamily="50" charset="-128"/>
              </a:rPr>
              <a:t>今回は震災の状況を考慮し、グループワークの実施はありません</a:t>
            </a:r>
          </a:p>
        </p:txBody>
      </p:sp>
      <p:sp>
        <p:nvSpPr>
          <p:cNvPr id="16" name="正方形/長方形 15">
            <a:extLst>
              <a:ext uri="{FF2B5EF4-FFF2-40B4-BE49-F238E27FC236}">
                <a16:creationId xmlns:a16="http://schemas.microsoft.com/office/drawing/2014/main" id="{DAFC4BAE-44DD-430F-AC7F-2FF5EA8E2F37}"/>
              </a:ext>
            </a:extLst>
          </p:cNvPr>
          <p:cNvSpPr/>
          <p:nvPr/>
        </p:nvSpPr>
        <p:spPr>
          <a:xfrm>
            <a:off x="191385" y="9511418"/>
            <a:ext cx="6113720" cy="11128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latin typeface="メイリオ" panose="020B0604030504040204" pitchFamily="50" charset="-128"/>
                <a:ea typeface="メイリオ" panose="020B0604030504040204" pitchFamily="50" charset="-128"/>
              </a:rPr>
              <a:t>主　催：くまもと心療病院地域拠点型認知症疾患医療センター</a:t>
            </a:r>
            <a:endParaRPr kumimoji="1" lang="en-US" altLang="ja-JP" sz="1400" dirty="0">
              <a:solidFill>
                <a:schemeClr val="tx1"/>
              </a:solidFill>
              <a:latin typeface="メイリオ" panose="020B0604030504040204" pitchFamily="50" charset="-128"/>
              <a:ea typeface="メイリオ" panose="020B0604030504040204" pitchFamily="50" charset="-128"/>
            </a:endParaRPr>
          </a:p>
          <a:p>
            <a:r>
              <a:rPr kumimoji="1" lang="ja-JP" altLang="en-US" sz="1400" dirty="0">
                <a:solidFill>
                  <a:schemeClr val="tx1"/>
                </a:solidFill>
                <a:latin typeface="メイリオ" panose="020B0604030504040204" pitchFamily="50" charset="-128"/>
                <a:ea typeface="メイリオ" panose="020B0604030504040204" pitchFamily="50" charset="-128"/>
              </a:rPr>
              <a:t>共　催：宇土市・宇土市地域包括支援センター</a:t>
            </a:r>
            <a:endParaRPr kumimoji="1" lang="en-US" altLang="ja-JP" sz="1400" dirty="0">
              <a:solidFill>
                <a:schemeClr val="tx1"/>
              </a:solidFill>
              <a:latin typeface="メイリオ" panose="020B0604030504040204" pitchFamily="50" charset="-128"/>
              <a:ea typeface="メイリオ" panose="020B0604030504040204" pitchFamily="50" charset="-128"/>
            </a:endParaRPr>
          </a:p>
          <a:p>
            <a:r>
              <a:rPr kumimoji="1" lang="ja-JP" altLang="en-US" sz="1400" dirty="0">
                <a:solidFill>
                  <a:schemeClr val="tx1"/>
                </a:solidFill>
                <a:latin typeface="メイリオ" panose="020B0604030504040204" pitchFamily="50" charset="-128"/>
                <a:ea typeface="メイリオ" panose="020B0604030504040204" pitchFamily="50" charset="-128"/>
              </a:rPr>
              <a:t>後　援：宇土地区医師会・宇城認知症地域連携懇話会</a:t>
            </a:r>
          </a:p>
        </p:txBody>
      </p:sp>
      <p:pic>
        <p:nvPicPr>
          <p:cNvPr id="20" name="図 19">
            <a:extLst>
              <a:ext uri="{FF2B5EF4-FFF2-40B4-BE49-F238E27FC236}">
                <a16:creationId xmlns:a16="http://schemas.microsoft.com/office/drawing/2014/main" id="{C3426895-E34E-4810-B4F2-7F4CD2DFD3E4}"/>
              </a:ext>
            </a:extLst>
          </p:cNvPr>
          <p:cNvPicPr/>
          <p:nvPr/>
        </p:nvPicPr>
        <p:blipFill>
          <a:blip r:embed="rId2"/>
          <a:stretch>
            <a:fillRect/>
          </a:stretch>
        </p:blipFill>
        <p:spPr>
          <a:xfrm>
            <a:off x="236066" y="10713306"/>
            <a:ext cx="2457370" cy="576597"/>
          </a:xfrm>
          <a:prstGeom prst="rect">
            <a:avLst/>
          </a:prstGeom>
        </p:spPr>
      </p:pic>
      <p:pic>
        <p:nvPicPr>
          <p:cNvPr id="23" name="図 22">
            <a:extLst>
              <a:ext uri="{FF2B5EF4-FFF2-40B4-BE49-F238E27FC236}">
                <a16:creationId xmlns:a16="http://schemas.microsoft.com/office/drawing/2014/main" id="{877A9B69-4946-44CB-85C6-0C13F6ABEA2E}"/>
              </a:ext>
            </a:extLst>
          </p:cNvPr>
          <p:cNvPicPr/>
          <p:nvPr/>
        </p:nvPicPr>
        <p:blipFill>
          <a:blip r:embed="rId2"/>
          <a:stretch>
            <a:fillRect/>
          </a:stretch>
        </p:blipFill>
        <p:spPr>
          <a:xfrm>
            <a:off x="2685344" y="10713306"/>
            <a:ext cx="2457370" cy="576597"/>
          </a:xfrm>
          <a:prstGeom prst="rect">
            <a:avLst/>
          </a:prstGeom>
        </p:spPr>
      </p:pic>
      <p:pic>
        <p:nvPicPr>
          <p:cNvPr id="22" name="図 21"/>
          <p:cNvPicPr>
            <a:picLocks noChangeAspect="1"/>
          </p:cNvPicPr>
          <p:nvPr/>
        </p:nvPicPr>
        <p:blipFill>
          <a:blip r:embed="rId3" cstate="print">
            <a:extLst>
              <a:ext uri="{BEBA8EAE-BF5A-486C-A8C5-ECC9F3942E4B}">
                <a14:imgProps xmlns:a14="http://schemas.microsoft.com/office/drawing/2010/main">
                  <a14:imgLayer r:embed="rId4">
                    <a14:imgEffect>
                      <a14:backgroundRemoval t="0" b="97107" l="0" r="94842">
                        <a14:foregroundMark x1="34670" y1="21519" x2="34670" y2="21519"/>
                        <a14:foregroundMark x1="63324" y1="20976" x2="63324" y2="20976"/>
                        <a14:foregroundMark x1="59599" y1="56600" x2="59599" y2="56600"/>
                        <a14:foregroundMark x1="65330" y1="55154" x2="65330" y2="55154"/>
                        <a14:foregroundMark x1="71920" y1="55154" x2="71920" y2="55154"/>
                        <a14:foregroundMark x1="71920" y1="55154" x2="71920" y2="55154"/>
                        <a14:foregroundMark x1="74212" y1="58590" x2="74212" y2="54069"/>
                        <a14:foregroundMark x1="74212" y1="54069" x2="47278" y2="53526"/>
                        <a14:foregroundMark x1="46991" y1="53526" x2="50143" y2="56781"/>
                        <a14:foregroundMark x1="50430" y1="56962" x2="48711" y2="61483"/>
                        <a14:foregroundMark x1="49570" y1="61664" x2="38682" y2="64014"/>
                        <a14:foregroundMark x1="38682" y1="64014" x2="33238" y2="62568"/>
                        <a14:foregroundMark x1="33238" y1="62568" x2="23782" y2="63110"/>
                        <a14:foregroundMark x1="23782" y1="63110" x2="23209" y2="66004"/>
                        <a14:foregroundMark x1="23209" y1="66184" x2="73926" y2="66184"/>
                        <a14:foregroundMark x1="64183" y1="65099" x2="61605" y2="58409"/>
                        <a14:foregroundMark x1="59026" y1="56781" x2="56734" y2="63472"/>
                        <a14:foregroundMark x1="24069" y1="54430" x2="32665" y2="54430"/>
                        <a14:foregroundMark x1="32951" y1="55335" x2="31232" y2="58770"/>
                      </a14:backgroundRemoval>
                    </a14:imgEffect>
                  </a14:imgLayer>
                </a14:imgProps>
              </a:ext>
              <a:ext uri="{28A0092B-C50C-407E-A947-70E740481C1C}">
                <a14:useLocalDpi xmlns:a14="http://schemas.microsoft.com/office/drawing/2010/main" val="0"/>
              </a:ext>
            </a:extLst>
          </a:blip>
          <a:stretch>
            <a:fillRect/>
          </a:stretch>
        </p:blipFill>
        <p:spPr>
          <a:xfrm>
            <a:off x="5006932" y="6263037"/>
            <a:ext cx="958768" cy="1519194"/>
          </a:xfrm>
          <a:prstGeom prst="rect">
            <a:avLst/>
          </a:prstGeom>
        </p:spPr>
      </p:pic>
      <p:pic>
        <p:nvPicPr>
          <p:cNvPr id="24" name="図 23">
            <a:extLst>
              <a:ext uri="{FF2B5EF4-FFF2-40B4-BE49-F238E27FC236}">
                <a16:creationId xmlns:a16="http://schemas.microsoft.com/office/drawing/2014/main" id="{87D3449C-6319-40C9-A9ED-8B8ADDCBC087}"/>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18717" y="10417694"/>
            <a:ext cx="893966" cy="846183"/>
          </a:xfrm>
          <a:prstGeom prst="rect">
            <a:avLst/>
          </a:prstGeom>
          <a:noFill/>
          <a:ln>
            <a:noFill/>
          </a:ln>
        </p:spPr>
      </p:pic>
      <p:sp>
        <p:nvSpPr>
          <p:cNvPr id="4" name="思考の吹き出し: 雲形 3">
            <a:extLst>
              <a:ext uri="{FF2B5EF4-FFF2-40B4-BE49-F238E27FC236}">
                <a16:creationId xmlns:a16="http://schemas.microsoft.com/office/drawing/2014/main" id="{358132F7-6F0E-41EA-ABE3-2D3817B0746C}"/>
              </a:ext>
            </a:extLst>
          </p:cNvPr>
          <p:cNvSpPr/>
          <p:nvPr/>
        </p:nvSpPr>
        <p:spPr>
          <a:xfrm>
            <a:off x="4815702" y="4976007"/>
            <a:ext cx="1770692" cy="1143295"/>
          </a:xfrm>
          <a:prstGeom prst="cloudCallout">
            <a:avLst>
              <a:gd name="adj1" fmla="val 14243"/>
              <a:gd name="adj2" fmla="val 72371"/>
            </a:avLst>
          </a:prstGeom>
          <a:solidFill>
            <a:schemeClr val="bg1"/>
          </a:solidFill>
          <a:ln>
            <a:solidFill>
              <a:srgbClr val="FF99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dirty="0"/>
          </a:p>
        </p:txBody>
      </p:sp>
      <p:sp>
        <p:nvSpPr>
          <p:cNvPr id="15" name="テキスト ボックス 14">
            <a:extLst>
              <a:ext uri="{FF2B5EF4-FFF2-40B4-BE49-F238E27FC236}">
                <a16:creationId xmlns:a16="http://schemas.microsoft.com/office/drawing/2014/main" id="{8D3FBE48-0380-4406-B6C9-37809A06E728}"/>
              </a:ext>
            </a:extLst>
          </p:cNvPr>
          <p:cNvSpPr txBox="1"/>
          <p:nvPr/>
        </p:nvSpPr>
        <p:spPr>
          <a:xfrm>
            <a:off x="5033918" y="5264635"/>
            <a:ext cx="1451942" cy="584775"/>
          </a:xfrm>
          <a:prstGeom prst="rect">
            <a:avLst/>
          </a:prstGeom>
          <a:noFill/>
        </p:spPr>
        <p:txBody>
          <a:bodyPr wrap="square" rtlCol="0">
            <a:spAutoFit/>
          </a:bodyPr>
          <a:lstStyle/>
          <a:p>
            <a:r>
              <a:rPr kumimoji="1" lang="ja-JP" altLang="en-US" sz="1600" dirty="0">
                <a:latin typeface="メイリオ" panose="020B0604030504040204" pitchFamily="50" charset="-128"/>
                <a:ea typeface="メイリオ" panose="020B0604030504040204" pitchFamily="50" charset="-128"/>
              </a:rPr>
              <a:t>参加費は無料です！</a:t>
            </a:r>
          </a:p>
        </p:txBody>
      </p:sp>
    </p:spTree>
    <p:extLst>
      <p:ext uri="{BB962C8B-B14F-4D97-AF65-F5344CB8AC3E}">
        <p14:creationId xmlns:p14="http://schemas.microsoft.com/office/powerpoint/2010/main" val="36529764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オーガニック">
  <a:themeElements>
    <a:clrScheme name="オーガニック">
      <a:dk1>
        <a:sysClr val="windowText" lastClr="000000"/>
      </a:dk1>
      <a:lt1>
        <a:sysClr val="window" lastClr="FFFFFF"/>
      </a:lt1>
      <a:dk2>
        <a:srgbClr val="212121"/>
      </a:dk2>
      <a:lt2>
        <a:srgbClr val="DADADA"/>
      </a:lt2>
      <a:accent1>
        <a:srgbClr val="AB946B"/>
      </a:accent1>
      <a:accent2>
        <a:srgbClr val="C04F32"/>
      </a:accent2>
      <a:accent3>
        <a:srgbClr val="DD8C3C"/>
      </a:accent3>
      <a:accent4>
        <a:srgbClr val="8E684C"/>
      </a:accent4>
      <a:accent5>
        <a:srgbClr val="CBAF62"/>
      </a:accent5>
      <a:accent6>
        <a:srgbClr val="803348"/>
      </a:accent6>
      <a:hlink>
        <a:srgbClr val="86724D"/>
      </a:hlink>
      <a:folHlink>
        <a:srgbClr val="B99E84"/>
      </a:folHlink>
    </a:clrScheme>
    <a:fontScheme name="オーガニック">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オーガニック">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A2BEDC8B-F191-493B-BA33-0F4F800A89D3}"/>
    </a:ext>
  </a:extLst>
</a:theme>
</file>

<file path=docProps/app.xml><?xml version="1.0" encoding="utf-8"?>
<Properties xmlns="http://schemas.openxmlformats.org/officeDocument/2006/extended-properties" xmlns:vt="http://schemas.openxmlformats.org/officeDocument/2006/docPropsVTypes">
  <Template>Organic</Template>
  <TotalTime>297</TotalTime>
  <Words>347</Words>
  <Application>Microsoft Office PowerPoint</Application>
  <PresentationFormat>ワイド画面</PresentationFormat>
  <Paragraphs>30</Paragraphs>
  <Slides>1</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vt:i4>
      </vt:variant>
    </vt:vector>
  </HeadingPairs>
  <TitlesOfParts>
    <vt:vector size="5" baseType="lpstr">
      <vt:lpstr>メイリオ</vt:lpstr>
      <vt:lpstr>Arial</vt:lpstr>
      <vt:lpstr>Garamond</vt:lpstr>
      <vt:lpstr>オーガニック</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UR30051</dc:creator>
  <cp:lastModifiedBy>user</cp:lastModifiedBy>
  <cp:revision>87</cp:revision>
  <cp:lastPrinted>2026-08-31T07:36:14Z</cp:lastPrinted>
  <dcterms:created xsi:type="dcterms:W3CDTF">2023-09-21T23:27:23Z</dcterms:created>
  <dcterms:modified xsi:type="dcterms:W3CDTF">2026-09-01T04:46:20Z</dcterms:modified>
</cp:coreProperties>
</file>